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4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5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6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7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8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9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0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1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2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23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24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25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26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27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28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notesSlides/notesSlide29.xml" ContentType="application/vnd.openxmlformats-officedocument.presentationml.notesSlide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30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notesSlides/notesSlide31.xml" ContentType="application/vnd.openxmlformats-officedocument.presentationml.notesSlide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notesSlides/notesSlide32.xml" ContentType="application/vnd.openxmlformats-officedocument.presentationml.notesSlide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notesSlides/notesSlide33.xml" ContentType="application/vnd.openxmlformats-officedocument.presentationml.notesSlide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notesSlides/notesSlide34.xml" ContentType="application/vnd.openxmlformats-officedocument.presentationml.notesSlide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notesSlides/notesSlide35.xml" ContentType="application/vnd.openxmlformats-officedocument.presentationml.notesSlide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7" r:id="rId3"/>
    <p:sldId id="258" r:id="rId4"/>
    <p:sldId id="333" r:id="rId5"/>
    <p:sldId id="262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77" r:id="rId16"/>
    <p:sldId id="344" r:id="rId17"/>
    <p:sldId id="345" r:id="rId18"/>
    <p:sldId id="346" r:id="rId19"/>
    <p:sldId id="347" r:id="rId20"/>
    <p:sldId id="379" r:id="rId21"/>
    <p:sldId id="348" r:id="rId22"/>
    <p:sldId id="349" r:id="rId23"/>
    <p:sldId id="350" r:id="rId24"/>
    <p:sldId id="381" r:id="rId25"/>
    <p:sldId id="351" r:id="rId26"/>
    <p:sldId id="352" r:id="rId27"/>
    <p:sldId id="353" r:id="rId28"/>
    <p:sldId id="383" r:id="rId29"/>
    <p:sldId id="354" r:id="rId30"/>
    <p:sldId id="355" r:id="rId31"/>
    <p:sldId id="356" r:id="rId32"/>
    <p:sldId id="357" r:id="rId33"/>
    <p:sldId id="358" r:id="rId34"/>
    <p:sldId id="359" r:id="rId35"/>
    <p:sldId id="360" r:id="rId36"/>
    <p:sldId id="361" r:id="rId37"/>
    <p:sldId id="363" r:id="rId38"/>
    <p:sldId id="364" r:id="rId39"/>
    <p:sldId id="365" r:id="rId40"/>
    <p:sldId id="366" r:id="rId41"/>
    <p:sldId id="367" r:id="rId42"/>
    <p:sldId id="368" r:id="rId43"/>
    <p:sldId id="369" r:id="rId44"/>
    <p:sldId id="370" r:id="rId45"/>
    <p:sldId id="371" r:id="rId46"/>
    <p:sldId id="373" r:id="rId47"/>
    <p:sldId id="374" r:id="rId48"/>
    <p:sldId id="375" r:id="rId49"/>
    <p:sldId id="372" r:id="rId50"/>
    <p:sldId id="265" r:id="rId51"/>
    <p:sldId id="362" r:id="rId52"/>
  </p:sldIdLst>
  <p:sldSz cx="9144000" cy="6858000" type="screen4x3"/>
  <p:notesSz cx="6834188" cy="9979025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 V" initials="AV" lastIdx="1" clrIdx="0">
    <p:extLst/>
  </p:cmAuthor>
  <p:cmAuthor id="2" name="Fausto Maldonado" initials="FM" lastIdx="1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FF5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9" autoAdjust="0"/>
    <p:restoredTop sz="93548" autoAdjust="0"/>
  </p:normalViewPr>
  <p:slideViewPr>
    <p:cSldViewPr>
      <p:cViewPr>
        <p:scale>
          <a:sx n="109" d="100"/>
          <a:sy n="109" d="100"/>
        </p:scale>
        <p:origin x="-114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#1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#1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#1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#1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#1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#1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colorful1#1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7D527F-53DD-4252-A627-32C5B4486A23}" type="doc">
      <dgm:prSet loTypeId="urn:microsoft.com/office/officeart/2005/8/layout/hierarchy3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86963628-CDC0-4E8D-AF6B-7D173F2411D6}">
      <dgm:prSet phldrT="[Texto]" custT="1"/>
      <dgm:spPr/>
      <dgm:t>
        <a:bodyPr/>
        <a:lstStyle/>
        <a:p>
          <a:r>
            <a:rPr lang="es-EC" sz="3000" b="1" dirty="0" smtClean="0">
              <a:latin typeface="Book Antiqua" panose="02040602050305030304" pitchFamily="18" charset="0"/>
            </a:rPr>
            <a:t>Mundo</a:t>
          </a:r>
          <a:endParaRPr lang="es-EC" sz="3000" b="1" dirty="0">
            <a:latin typeface="Book Antiqua" panose="02040602050305030304" pitchFamily="18" charset="0"/>
          </a:endParaRPr>
        </a:p>
      </dgm:t>
    </dgm:pt>
    <dgm:pt modelId="{5E2FA59E-8D44-47AB-A007-F050139AB909}" type="parTrans" cxnId="{C18BB2ED-EAD7-4FBD-9636-034CE783D0BA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02841EFC-ED9D-4C69-914C-36F9006CD717}" type="sibTrans" cxnId="{C18BB2ED-EAD7-4FBD-9636-034CE783D0BA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F05300A-22A5-46C7-AE41-9A5A154DA541}">
      <dgm:prSet phldrT="[Texto]" custT="1"/>
      <dgm:spPr/>
      <dgm:t>
        <a:bodyPr/>
        <a:lstStyle/>
        <a:p>
          <a:r>
            <a:rPr lang="es-EC" sz="1700" dirty="0" smtClean="0">
              <a:latin typeface="Book Antiqua" panose="02040602050305030304" pitchFamily="18" charset="0"/>
            </a:rPr>
            <a:t>Desempleo juvenil: 13,1% (2014)</a:t>
          </a:r>
        </a:p>
      </dgm:t>
    </dgm:pt>
    <dgm:pt modelId="{2AEDEE02-87F9-474C-AA42-AE614E34F677}" type="parTrans" cxnId="{0297E27B-93CA-42B0-B1E1-0F3F5A9B30A3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0884CA46-7EBD-455F-B287-EDA566B9C61F}" type="sibTrans" cxnId="{0297E27B-93CA-42B0-B1E1-0F3F5A9B30A3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A1288BB7-DC71-43EB-BEA7-D8BDED59FE61}">
      <dgm:prSet phldrT="[Texto]" custT="1"/>
      <dgm:spPr/>
      <dgm:t>
        <a:bodyPr/>
        <a:lstStyle/>
        <a:p>
          <a:r>
            <a:rPr lang="es-EC" sz="1700" dirty="0" smtClean="0">
              <a:latin typeface="Book Antiqua" panose="02040602050305030304" pitchFamily="18" charset="0"/>
            </a:rPr>
            <a:t>74,5 millones de jóvenes entre 15 y 24 años buscando empleo</a:t>
          </a:r>
          <a:endParaRPr lang="es-EC" sz="1700" dirty="0">
            <a:latin typeface="Book Antiqua" panose="02040602050305030304" pitchFamily="18" charset="0"/>
          </a:endParaRPr>
        </a:p>
      </dgm:t>
    </dgm:pt>
    <dgm:pt modelId="{FAF242C1-E234-4534-B5B1-6DD28B6729FC}" type="parTrans" cxnId="{0B1C2BDA-997C-4C2C-9302-A6DC72526E0D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5719933F-CB3B-4E98-8A11-9180443D49F8}" type="sibTrans" cxnId="{0B1C2BDA-997C-4C2C-9302-A6DC72526E0D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720059DD-E429-4D47-BF48-7E080BA257DD}">
      <dgm:prSet phldrT="[Texto]" custT="1"/>
      <dgm:spPr/>
      <dgm:t>
        <a:bodyPr/>
        <a:lstStyle/>
        <a:p>
          <a:r>
            <a:rPr lang="es-EC" sz="3000" b="1" dirty="0" smtClean="0">
              <a:latin typeface="Book Antiqua" panose="02040602050305030304" pitchFamily="18" charset="0"/>
            </a:rPr>
            <a:t>América Latina</a:t>
          </a:r>
          <a:endParaRPr lang="es-EC" sz="3000" b="1" dirty="0">
            <a:latin typeface="Book Antiqua" panose="02040602050305030304" pitchFamily="18" charset="0"/>
          </a:endParaRPr>
        </a:p>
      </dgm:t>
    </dgm:pt>
    <dgm:pt modelId="{0C07FC50-E9A9-4C76-A0A1-2406F9D8E6FC}" type="parTrans" cxnId="{5966DB8B-C796-4D25-A24C-3B3980D84E70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9CC52F2-A65A-4357-9B28-DBA355EA0982}" type="sibTrans" cxnId="{5966DB8B-C796-4D25-A24C-3B3980D84E70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5F018AF5-79F7-41AF-A78A-E94183642A80}">
      <dgm:prSet phldrT="[Texto]" custT="1"/>
      <dgm:spPr/>
      <dgm:t>
        <a:bodyPr/>
        <a:lstStyle/>
        <a:p>
          <a:r>
            <a:rPr lang="es-EC" sz="1700" dirty="0" smtClean="0">
              <a:latin typeface="Book Antiqua" panose="02040602050305030304" pitchFamily="18" charset="0"/>
            </a:rPr>
            <a:t>10 millones de jóvenes desempleados</a:t>
          </a:r>
          <a:endParaRPr lang="es-EC" sz="1700" dirty="0">
            <a:latin typeface="Book Antiqua" panose="02040602050305030304" pitchFamily="18" charset="0"/>
          </a:endParaRPr>
        </a:p>
      </dgm:t>
    </dgm:pt>
    <dgm:pt modelId="{3FC2EAD0-5BA5-443E-950F-CF84F269C7F8}" type="parTrans" cxnId="{B7E0A37F-81B7-45E3-8A51-F3F21865EF90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3C46EFD5-4227-4532-9CED-136B943A4A08}" type="sibTrans" cxnId="{B7E0A37F-81B7-45E3-8A51-F3F21865EF90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D6099B90-2AF9-45F8-8699-38A08E9E04D1}">
      <dgm:prSet phldrT="[Texto]" custT="1"/>
      <dgm:spPr/>
      <dgm:t>
        <a:bodyPr/>
        <a:lstStyle/>
        <a:p>
          <a:r>
            <a:rPr lang="es-EC" sz="1700" dirty="0" smtClean="0">
              <a:latin typeface="Book Antiqua" panose="02040602050305030304" pitchFamily="18" charset="0"/>
            </a:rPr>
            <a:t>22 millones de jóvenes que no estudian ni trabajan</a:t>
          </a:r>
          <a:endParaRPr lang="es-EC" sz="1700" dirty="0">
            <a:latin typeface="Book Antiqua" panose="02040602050305030304" pitchFamily="18" charset="0"/>
          </a:endParaRPr>
        </a:p>
      </dgm:t>
    </dgm:pt>
    <dgm:pt modelId="{7A282EA5-FCF8-4D87-BEE9-579578F57BDD}" type="parTrans" cxnId="{E7606450-0279-4E7B-A509-90D027FCCCA3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89EC068-EE61-47A9-A60C-28C1591E3E6C}" type="sibTrans" cxnId="{E7606450-0279-4E7B-A509-90D027FCCCA3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F7639F9A-E7E0-433A-B68F-3C1449D8FDB0}">
      <dgm:prSet phldrT="[Texto]" custT="1"/>
      <dgm:spPr/>
      <dgm:t>
        <a:bodyPr/>
        <a:lstStyle/>
        <a:p>
          <a:r>
            <a:rPr lang="es-EC" sz="1700" dirty="0" smtClean="0">
              <a:latin typeface="Book Antiqua" panose="02040602050305030304" pitchFamily="18" charset="0"/>
            </a:rPr>
            <a:t>Tasa de desempleo juvenil es tres veces mayor que la de los adultos</a:t>
          </a:r>
          <a:endParaRPr lang="es-EC" sz="1700" dirty="0">
            <a:latin typeface="Book Antiqua" panose="02040602050305030304" pitchFamily="18" charset="0"/>
          </a:endParaRPr>
        </a:p>
      </dgm:t>
    </dgm:pt>
    <dgm:pt modelId="{F64E4503-5C5E-47E0-84E3-E918167DD782}" type="parTrans" cxnId="{331866E5-E2B6-4105-9A7A-8106338A5714}">
      <dgm:prSet/>
      <dgm:spPr/>
      <dgm:t>
        <a:bodyPr/>
        <a:lstStyle/>
        <a:p>
          <a:endParaRPr lang="es-EC" sz="1600"/>
        </a:p>
      </dgm:t>
    </dgm:pt>
    <dgm:pt modelId="{6055A950-3AF2-4167-970D-C0AA114B0DCC}" type="sibTrans" cxnId="{331866E5-E2B6-4105-9A7A-8106338A5714}">
      <dgm:prSet/>
      <dgm:spPr/>
      <dgm:t>
        <a:bodyPr/>
        <a:lstStyle/>
        <a:p>
          <a:endParaRPr lang="es-EC" sz="1600"/>
        </a:p>
      </dgm:t>
    </dgm:pt>
    <dgm:pt modelId="{DC3E9A3F-0562-48D1-BF68-9668DFA6EE45}">
      <dgm:prSet phldrT="[Texto]" custT="1"/>
      <dgm:spPr/>
      <dgm:t>
        <a:bodyPr/>
        <a:lstStyle/>
        <a:p>
          <a:r>
            <a:rPr lang="es-EC" sz="1700" dirty="0" smtClean="0">
              <a:latin typeface="Book Antiqua" panose="02040602050305030304" pitchFamily="18" charset="0"/>
            </a:rPr>
            <a:t>30 millones que trabajan en la informalidad y en condiciones precarias</a:t>
          </a:r>
          <a:endParaRPr lang="es-EC" sz="1700" dirty="0">
            <a:latin typeface="Book Antiqua" panose="02040602050305030304" pitchFamily="18" charset="0"/>
          </a:endParaRPr>
        </a:p>
      </dgm:t>
    </dgm:pt>
    <dgm:pt modelId="{9F9E975A-C903-4E65-8593-D49DC6F3D0D8}" type="parTrans" cxnId="{2D8B16DF-2B09-430F-BAB9-692ABFA006F3}">
      <dgm:prSet/>
      <dgm:spPr/>
      <dgm:t>
        <a:bodyPr/>
        <a:lstStyle/>
        <a:p>
          <a:endParaRPr lang="es-EC" sz="1600"/>
        </a:p>
      </dgm:t>
    </dgm:pt>
    <dgm:pt modelId="{7E683590-C1A2-4549-A037-6C3EA847B924}" type="sibTrans" cxnId="{2D8B16DF-2B09-430F-BAB9-692ABFA006F3}">
      <dgm:prSet/>
      <dgm:spPr/>
      <dgm:t>
        <a:bodyPr/>
        <a:lstStyle/>
        <a:p>
          <a:endParaRPr lang="es-EC" sz="1600"/>
        </a:p>
      </dgm:t>
    </dgm:pt>
    <dgm:pt modelId="{BBB8C807-69C6-487F-97EF-1A80A6868C15}" type="pres">
      <dgm:prSet presAssocID="{AC7D527F-53DD-4252-A627-32C5B4486A2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B331CEF-B843-4B23-BC41-3A59114B1832}" type="pres">
      <dgm:prSet presAssocID="{86963628-CDC0-4E8D-AF6B-7D173F2411D6}" presName="root" presStyleCnt="0"/>
      <dgm:spPr/>
    </dgm:pt>
    <dgm:pt modelId="{DD58DFCB-B91B-4261-81AE-AC8F5D02B4CA}" type="pres">
      <dgm:prSet presAssocID="{86963628-CDC0-4E8D-AF6B-7D173F2411D6}" presName="rootComposite" presStyleCnt="0"/>
      <dgm:spPr/>
    </dgm:pt>
    <dgm:pt modelId="{4DC57B6A-BD2B-4F63-A4C4-4BD0C3F0328C}" type="pres">
      <dgm:prSet presAssocID="{86963628-CDC0-4E8D-AF6B-7D173F2411D6}" presName="rootText" presStyleLbl="node1" presStyleIdx="0" presStyleCnt="2" custScaleX="156413"/>
      <dgm:spPr/>
      <dgm:t>
        <a:bodyPr/>
        <a:lstStyle/>
        <a:p>
          <a:endParaRPr lang="es-EC"/>
        </a:p>
      </dgm:t>
    </dgm:pt>
    <dgm:pt modelId="{4B3A0821-C78C-42F3-A924-97C629CCBF81}" type="pres">
      <dgm:prSet presAssocID="{86963628-CDC0-4E8D-AF6B-7D173F2411D6}" presName="rootConnector" presStyleLbl="node1" presStyleIdx="0" presStyleCnt="2"/>
      <dgm:spPr/>
      <dgm:t>
        <a:bodyPr/>
        <a:lstStyle/>
        <a:p>
          <a:endParaRPr lang="es-EC"/>
        </a:p>
      </dgm:t>
    </dgm:pt>
    <dgm:pt modelId="{7C72A036-564D-48FE-8B42-EBBA82E398BD}" type="pres">
      <dgm:prSet presAssocID="{86963628-CDC0-4E8D-AF6B-7D173F2411D6}" presName="childShape" presStyleCnt="0"/>
      <dgm:spPr/>
    </dgm:pt>
    <dgm:pt modelId="{1B5C07A1-0488-47C5-B4F1-75098CEBAC94}" type="pres">
      <dgm:prSet presAssocID="{2AEDEE02-87F9-474C-AA42-AE614E34F677}" presName="Name13" presStyleLbl="parChTrans1D2" presStyleIdx="0" presStyleCnt="6"/>
      <dgm:spPr/>
      <dgm:t>
        <a:bodyPr/>
        <a:lstStyle/>
        <a:p>
          <a:endParaRPr lang="es-EC"/>
        </a:p>
      </dgm:t>
    </dgm:pt>
    <dgm:pt modelId="{3505CF3A-ED1F-45AB-BD4B-A9012DF65C2B}" type="pres">
      <dgm:prSet presAssocID="{8F05300A-22A5-46C7-AE41-9A5A154DA541}" presName="childText" presStyleLbl="bgAcc1" presStyleIdx="0" presStyleCnt="6" custScaleX="19054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DA5F69-3501-4049-9ADE-870BB7418183}" type="pres">
      <dgm:prSet presAssocID="{FAF242C1-E234-4534-B5B1-6DD28B6729FC}" presName="Name13" presStyleLbl="parChTrans1D2" presStyleIdx="1" presStyleCnt="6"/>
      <dgm:spPr/>
      <dgm:t>
        <a:bodyPr/>
        <a:lstStyle/>
        <a:p>
          <a:endParaRPr lang="es-EC"/>
        </a:p>
      </dgm:t>
    </dgm:pt>
    <dgm:pt modelId="{41D6EAA7-6D08-48ED-886A-1869E58CD450}" type="pres">
      <dgm:prSet presAssocID="{A1288BB7-DC71-43EB-BEA7-D8BDED59FE61}" presName="childText" presStyleLbl="bgAcc1" presStyleIdx="1" presStyleCnt="6" custScaleX="19054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B339DB-D3C3-45A2-8CE4-4D0A8BAEB54D}" type="pres">
      <dgm:prSet presAssocID="{F64E4503-5C5E-47E0-84E3-E918167DD782}" presName="Name13" presStyleLbl="parChTrans1D2" presStyleIdx="2" presStyleCnt="6"/>
      <dgm:spPr/>
      <dgm:t>
        <a:bodyPr/>
        <a:lstStyle/>
        <a:p>
          <a:endParaRPr lang="es-EC"/>
        </a:p>
      </dgm:t>
    </dgm:pt>
    <dgm:pt modelId="{61F1B2B2-2F9F-446A-BFBD-96CB7BFD0B02}" type="pres">
      <dgm:prSet presAssocID="{F7639F9A-E7E0-433A-B68F-3C1449D8FDB0}" presName="childText" presStyleLbl="bgAcc1" presStyleIdx="2" presStyleCnt="6" custScaleX="19054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14B31B-0628-4099-B6FE-411E59206D32}" type="pres">
      <dgm:prSet presAssocID="{720059DD-E429-4D47-BF48-7E080BA257DD}" presName="root" presStyleCnt="0"/>
      <dgm:spPr/>
    </dgm:pt>
    <dgm:pt modelId="{B3D2B8F2-282D-4D6A-8109-50F08DF70B0C}" type="pres">
      <dgm:prSet presAssocID="{720059DD-E429-4D47-BF48-7E080BA257DD}" presName="rootComposite" presStyleCnt="0"/>
      <dgm:spPr/>
    </dgm:pt>
    <dgm:pt modelId="{F8A3B687-FA4A-49D0-A3D9-0C8E179D6784}" type="pres">
      <dgm:prSet presAssocID="{720059DD-E429-4D47-BF48-7E080BA257DD}" presName="rootText" presStyleLbl="node1" presStyleIdx="1" presStyleCnt="2" custScaleX="156413"/>
      <dgm:spPr/>
      <dgm:t>
        <a:bodyPr/>
        <a:lstStyle/>
        <a:p>
          <a:endParaRPr lang="es-EC"/>
        </a:p>
      </dgm:t>
    </dgm:pt>
    <dgm:pt modelId="{8F4B863A-A9B5-48BA-92A1-5E8E49B6FC07}" type="pres">
      <dgm:prSet presAssocID="{720059DD-E429-4D47-BF48-7E080BA257DD}" presName="rootConnector" presStyleLbl="node1" presStyleIdx="1" presStyleCnt="2"/>
      <dgm:spPr/>
      <dgm:t>
        <a:bodyPr/>
        <a:lstStyle/>
        <a:p>
          <a:endParaRPr lang="es-EC"/>
        </a:p>
      </dgm:t>
    </dgm:pt>
    <dgm:pt modelId="{43620760-551A-4C1D-AAAC-0E3ECAC7E4EB}" type="pres">
      <dgm:prSet presAssocID="{720059DD-E429-4D47-BF48-7E080BA257DD}" presName="childShape" presStyleCnt="0"/>
      <dgm:spPr/>
    </dgm:pt>
    <dgm:pt modelId="{51400AD7-8915-4B3F-88BF-F5E3EEAA5528}" type="pres">
      <dgm:prSet presAssocID="{3FC2EAD0-5BA5-443E-950F-CF84F269C7F8}" presName="Name13" presStyleLbl="parChTrans1D2" presStyleIdx="3" presStyleCnt="6"/>
      <dgm:spPr/>
      <dgm:t>
        <a:bodyPr/>
        <a:lstStyle/>
        <a:p>
          <a:endParaRPr lang="es-EC"/>
        </a:p>
      </dgm:t>
    </dgm:pt>
    <dgm:pt modelId="{E43234ED-0D10-4169-B9FD-516288AFA6D0}" type="pres">
      <dgm:prSet presAssocID="{5F018AF5-79F7-41AF-A78A-E94183642A80}" presName="childText" presStyleLbl="bgAcc1" presStyleIdx="3" presStyleCnt="6" custScaleX="19054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55C179-120D-4EDD-8EF6-9809691EBEC0}" type="pres">
      <dgm:prSet presAssocID="{7A282EA5-FCF8-4D87-BEE9-579578F57BDD}" presName="Name13" presStyleLbl="parChTrans1D2" presStyleIdx="4" presStyleCnt="6"/>
      <dgm:spPr/>
      <dgm:t>
        <a:bodyPr/>
        <a:lstStyle/>
        <a:p>
          <a:endParaRPr lang="es-EC"/>
        </a:p>
      </dgm:t>
    </dgm:pt>
    <dgm:pt modelId="{7A05C96F-6FCE-4282-BCD0-B5BE9B02E722}" type="pres">
      <dgm:prSet presAssocID="{D6099B90-2AF9-45F8-8699-38A08E9E04D1}" presName="childText" presStyleLbl="bgAcc1" presStyleIdx="4" presStyleCnt="6" custScaleX="19054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A8FFFA-48A0-4F62-81AC-42045F52836B}" type="pres">
      <dgm:prSet presAssocID="{9F9E975A-C903-4E65-8593-D49DC6F3D0D8}" presName="Name13" presStyleLbl="parChTrans1D2" presStyleIdx="5" presStyleCnt="6"/>
      <dgm:spPr/>
      <dgm:t>
        <a:bodyPr/>
        <a:lstStyle/>
        <a:p>
          <a:endParaRPr lang="es-EC"/>
        </a:p>
      </dgm:t>
    </dgm:pt>
    <dgm:pt modelId="{EE6550F0-359E-474C-9EFD-E63937287EB6}" type="pres">
      <dgm:prSet presAssocID="{DC3E9A3F-0562-48D1-BF68-9668DFA6EE45}" presName="childText" presStyleLbl="bgAcc1" presStyleIdx="5" presStyleCnt="6" custScaleX="19054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8541DB6-2C21-41D8-B30F-28CE4948FCA4}" type="presOf" srcId="{8F05300A-22A5-46C7-AE41-9A5A154DA541}" destId="{3505CF3A-ED1F-45AB-BD4B-A9012DF65C2B}" srcOrd="0" destOrd="0" presId="urn:microsoft.com/office/officeart/2005/8/layout/hierarchy3"/>
    <dgm:cxn modelId="{8F9CB864-C93D-42E2-9778-F5A19CF89927}" type="presOf" srcId="{AC7D527F-53DD-4252-A627-32C5B4486A23}" destId="{BBB8C807-69C6-487F-97EF-1A80A6868C15}" srcOrd="0" destOrd="0" presId="urn:microsoft.com/office/officeart/2005/8/layout/hierarchy3"/>
    <dgm:cxn modelId="{18FAF775-8005-4C33-8427-7327F68292DA}" type="presOf" srcId="{9F9E975A-C903-4E65-8593-D49DC6F3D0D8}" destId="{A9A8FFFA-48A0-4F62-81AC-42045F52836B}" srcOrd="0" destOrd="0" presId="urn:microsoft.com/office/officeart/2005/8/layout/hierarchy3"/>
    <dgm:cxn modelId="{331866E5-E2B6-4105-9A7A-8106338A5714}" srcId="{86963628-CDC0-4E8D-AF6B-7D173F2411D6}" destId="{F7639F9A-E7E0-433A-B68F-3C1449D8FDB0}" srcOrd="2" destOrd="0" parTransId="{F64E4503-5C5E-47E0-84E3-E918167DD782}" sibTransId="{6055A950-3AF2-4167-970D-C0AA114B0DCC}"/>
    <dgm:cxn modelId="{0B1C2BDA-997C-4C2C-9302-A6DC72526E0D}" srcId="{86963628-CDC0-4E8D-AF6B-7D173F2411D6}" destId="{A1288BB7-DC71-43EB-BEA7-D8BDED59FE61}" srcOrd="1" destOrd="0" parTransId="{FAF242C1-E234-4534-B5B1-6DD28B6729FC}" sibTransId="{5719933F-CB3B-4E98-8A11-9180443D49F8}"/>
    <dgm:cxn modelId="{C3B7C9F3-0639-4B4A-B969-75F19C151965}" type="presOf" srcId="{720059DD-E429-4D47-BF48-7E080BA257DD}" destId="{F8A3B687-FA4A-49D0-A3D9-0C8E179D6784}" srcOrd="0" destOrd="0" presId="urn:microsoft.com/office/officeart/2005/8/layout/hierarchy3"/>
    <dgm:cxn modelId="{F5011241-B49E-48B6-A9A1-3915F599CB1F}" type="presOf" srcId="{5F018AF5-79F7-41AF-A78A-E94183642A80}" destId="{E43234ED-0D10-4169-B9FD-516288AFA6D0}" srcOrd="0" destOrd="0" presId="urn:microsoft.com/office/officeart/2005/8/layout/hierarchy3"/>
    <dgm:cxn modelId="{88E8645F-1CE1-42A2-8389-4F3D06BD815B}" type="presOf" srcId="{F64E4503-5C5E-47E0-84E3-E918167DD782}" destId="{E2B339DB-D3C3-45A2-8CE4-4D0A8BAEB54D}" srcOrd="0" destOrd="0" presId="urn:microsoft.com/office/officeart/2005/8/layout/hierarchy3"/>
    <dgm:cxn modelId="{2D8B16DF-2B09-430F-BAB9-692ABFA006F3}" srcId="{720059DD-E429-4D47-BF48-7E080BA257DD}" destId="{DC3E9A3F-0562-48D1-BF68-9668DFA6EE45}" srcOrd="2" destOrd="0" parTransId="{9F9E975A-C903-4E65-8593-D49DC6F3D0D8}" sibTransId="{7E683590-C1A2-4549-A037-6C3EA847B924}"/>
    <dgm:cxn modelId="{A3C10D12-E8BD-4227-941E-A25E1E58A89F}" type="presOf" srcId="{7A282EA5-FCF8-4D87-BEE9-579578F57BDD}" destId="{3C55C179-120D-4EDD-8EF6-9809691EBEC0}" srcOrd="0" destOrd="0" presId="urn:microsoft.com/office/officeart/2005/8/layout/hierarchy3"/>
    <dgm:cxn modelId="{3843AB04-6509-4221-9A1A-7B963D239ACB}" type="presOf" srcId="{2AEDEE02-87F9-474C-AA42-AE614E34F677}" destId="{1B5C07A1-0488-47C5-B4F1-75098CEBAC94}" srcOrd="0" destOrd="0" presId="urn:microsoft.com/office/officeart/2005/8/layout/hierarchy3"/>
    <dgm:cxn modelId="{2A78DC81-DF17-4FA2-BC56-87B59FA32DB4}" type="presOf" srcId="{A1288BB7-DC71-43EB-BEA7-D8BDED59FE61}" destId="{41D6EAA7-6D08-48ED-886A-1869E58CD450}" srcOrd="0" destOrd="0" presId="urn:microsoft.com/office/officeart/2005/8/layout/hierarchy3"/>
    <dgm:cxn modelId="{3C3B0D21-BBEE-4579-B111-34F2FB03EAC3}" type="presOf" srcId="{FAF242C1-E234-4534-B5B1-6DD28B6729FC}" destId="{A4DA5F69-3501-4049-9ADE-870BB7418183}" srcOrd="0" destOrd="0" presId="urn:microsoft.com/office/officeart/2005/8/layout/hierarchy3"/>
    <dgm:cxn modelId="{0297E27B-93CA-42B0-B1E1-0F3F5A9B30A3}" srcId="{86963628-CDC0-4E8D-AF6B-7D173F2411D6}" destId="{8F05300A-22A5-46C7-AE41-9A5A154DA541}" srcOrd="0" destOrd="0" parTransId="{2AEDEE02-87F9-474C-AA42-AE614E34F677}" sibTransId="{0884CA46-7EBD-455F-B287-EDA566B9C61F}"/>
    <dgm:cxn modelId="{71BF2BC7-D2C0-4134-A5E9-877FE04B6FC1}" type="presOf" srcId="{86963628-CDC0-4E8D-AF6B-7D173F2411D6}" destId="{4DC57B6A-BD2B-4F63-A4C4-4BD0C3F0328C}" srcOrd="0" destOrd="0" presId="urn:microsoft.com/office/officeart/2005/8/layout/hierarchy3"/>
    <dgm:cxn modelId="{4C388FDE-6AF5-472A-A8AB-64312C444FBA}" type="presOf" srcId="{720059DD-E429-4D47-BF48-7E080BA257DD}" destId="{8F4B863A-A9B5-48BA-92A1-5E8E49B6FC07}" srcOrd="1" destOrd="0" presId="urn:microsoft.com/office/officeart/2005/8/layout/hierarchy3"/>
    <dgm:cxn modelId="{5966DB8B-C796-4D25-A24C-3B3980D84E70}" srcId="{AC7D527F-53DD-4252-A627-32C5B4486A23}" destId="{720059DD-E429-4D47-BF48-7E080BA257DD}" srcOrd="1" destOrd="0" parTransId="{0C07FC50-E9A9-4C76-A0A1-2406F9D8E6FC}" sibTransId="{89CC52F2-A65A-4357-9B28-DBA355EA0982}"/>
    <dgm:cxn modelId="{C18BB2ED-EAD7-4FBD-9636-034CE783D0BA}" srcId="{AC7D527F-53DD-4252-A627-32C5B4486A23}" destId="{86963628-CDC0-4E8D-AF6B-7D173F2411D6}" srcOrd="0" destOrd="0" parTransId="{5E2FA59E-8D44-47AB-A007-F050139AB909}" sibTransId="{02841EFC-ED9D-4C69-914C-36F9006CD717}"/>
    <dgm:cxn modelId="{282633EC-EA31-43C3-A22E-DA52F187F8C3}" type="presOf" srcId="{F7639F9A-E7E0-433A-B68F-3C1449D8FDB0}" destId="{61F1B2B2-2F9F-446A-BFBD-96CB7BFD0B02}" srcOrd="0" destOrd="0" presId="urn:microsoft.com/office/officeart/2005/8/layout/hierarchy3"/>
    <dgm:cxn modelId="{E7606450-0279-4E7B-A509-90D027FCCCA3}" srcId="{720059DD-E429-4D47-BF48-7E080BA257DD}" destId="{D6099B90-2AF9-45F8-8699-38A08E9E04D1}" srcOrd="1" destOrd="0" parTransId="{7A282EA5-FCF8-4D87-BEE9-579578F57BDD}" sibTransId="{889EC068-EE61-47A9-A60C-28C1591E3E6C}"/>
    <dgm:cxn modelId="{3013EEB2-DF49-49AF-ABB7-E02F803C15CD}" type="presOf" srcId="{86963628-CDC0-4E8D-AF6B-7D173F2411D6}" destId="{4B3A0821-C78C-42F3-A924-97C629CCBF81}" srcOrd="1" destOrd="0" presId="urn:microsoft.com/office/officeart/2005/8/layout/hierarchy3"/>
    <dgm:cxn modelId="{A582D8A4-15C9-42E4-B9D5-0F745D3D8D30}" type="presOf" srcId="{DC3E9A3F-0562-48D1-BF68-9668DFA6EE45}" destId="{EE6550F0-359E-474C-9EFD-E63937287EB6}" srcOrd="0" destOrd="0" presId="urn:microsoft.com/office/officeart/2005/8/layout/hierarchy3"/>
    <dgm:cxn modelId="{BFBC2189-D731-44CB-88B3-E772F55D9360}" type="presOf" srcId="{3FC2EAD0-5BA5-443E-950F-CF84F269C7F8}" destId="{51400AD7-8915-4B3F-88BF-F5E3EEAA5528}" srcOrd="0" destOrd="0" presId="urn:microsoft.com/office/officeart/2005/8/layout/hierarchy3"/>
    <dgm:cxn modelId="{2277BD38-F413-4467-85DD-90825606CCC2}" type="presOf" srcId="{D6099B90-2AF9-45F8-8699-38A08E9E04D1}" destId="{7A05C96F-6FCE-4282-BCD0-B5BE9B02E722}" srcOrd="0" destOrd="0" presId="urn:microsoft.com/office/officeart/2005/8/layout/hierarchy3"/>
    <dgm:cxn modelId="{B7E0A37F-81B7-45E3-8A51-F3F21865EF90}" srcId="{720059DD-E429-4D47-BF48-7E080BA257DD}" destId="{5F018AF5-79F7-41AF-A78A-E94183642A80}" srcOrd="0" destOrd="0" parTransId="{3FC2EAD0-5BA5-443E-950F-CF84F269C7F8}" sibTransId="{3C46EFD5-4227-4532-9CED-136B943A4A08}"/>
    <dgm:cxn modelId="{A8F244B3-3125-4A5A-B2E3-5F417BA2F539}" type="presParOf" srcId="{BBB8C807-69C6-487F-97EF-1A80A6868C15}" destId="{1B331CEF-B843-4B23-BC41-3A59114B1832}" srcOrd="0" destOrd="0" presId="urn:microsoft.com/office/officeart/2005/8/layout/hierarchy3"/>
    <dgm:cxn modelId="{185B8AC8-C654-4A0D-98AA-55D4C6E2645D}" type="presParOf" srcId="{1B331CEF-B843-4B23-BC41-3A59114B1832}" destId="{DD58DFCB-B91B-4261-81AE-AC8F5D02B4CA}" srcOrd="0" destOrd="0" presId="urn:microsoft.com/office/officeart/2005/8/layout/hierarchy3"/>
    <dgm:cxn modelId="{3E4EC3D9-2E99-4EDB-8420-C23583DFAC1A}" type="presParOf" srcId="{DD58DFCB-B91B-4261-81AE-AC8F5D02B4CA}" destId="{4DC57B6A-BD2B-4F63-A4C4-4BD0C3F0328C}" srcOrd="0" destOrd="0" presId="urn:microsoft.com/office/officeart/2005/8/layout/hierarchy3"/>
    <dgm:cxn modelId="{2F2B7CF3-ABA8-4B9D-A853-2155BBFE2AD1}" type="presParOf" srcId="{DD58DFCB-B91B-4261-81AE-AC8F5D02B4CA}" destId="{4B3A0821-C78C-42F3-A924-97C629CCBF81}" srcOrd="1" destOrd="0" presId="urn:microsoft.com/office/officeart/2005/8/layout/hierarchy3"/>
    <dgm:cxn modelId="{49909762-E965-4BB7-A6DC-60158C287970}" type="presParOf" srcId="{1B331CEF-B843-4B23-BC41-3A59114B1832}" destId="{7C72A036-564D-48FE-8B42-EBBA82E398BD}" srcOrd="1" destOrd="0" presId="urn:microsoft.com/office/officeart/2005/8/layout/hierarchy3"/>
    <dgm:cxn modelId="{288D47AA-0400-462D-89AB-B9D4AA07A334}" type="presParOf" srcId="{7C72A036-564D-48FE-8B42-EBBA82E398BD}" destId="{1B5C07A1-0488-47C5-B4F1-75098CEBAC94}" srcOrd="0" destOrd="0" presId="urn:microsoft.com/office/officeart/2005/8/layout/hierarchy3"/>
    <dgm:cxn modelId="{6A9B486E-CE1C-4D5F-946C-E188F1746F11}" type="presParOf" srcId="{7C72A036-564D-48FE-8B42-EBBA82E398BD}" destId="{3505CF3A-ED1F-45AB-BD4B-A9012DF65C2B}" srcOrd="1" destOrd="0" presId="urn:microsoft.com/office/officeart/2005/8/layout/hierarchy3"/>
    <dgm:cxn modelId="{E472C8F0-BEC8-4C5E-8948-AD019AE903B9}" type="presParOf" srcId="{7C72A036-564D-48FE-8B42-EBBA82E398BD}" destId="{A4DA5F69-3501-4049-9ADE-870BB7418183}" srcOrd="2" destOrd="0" presId="urn:microsoft.com/office/officeart/2005/8/layout/hierarchy3"/>
    <dgm:cxn modelId="{78175E9D-1061-4E02-8FE4-0EF7A09CBD1A}" type="presParOf" srcId="{7C72A036-564D-48FE-8B42-EBBA82E398BD}" destId="{41D6EAA7-6D08-48ED-886A-1869E58CD450}" srcOrd="3" destOrd="0" presId="urn:microsoft.com/office/officeart/2005/8/layout/hierarchy3"/>
    <dgm:cxn modelId="{B6E6959C-9C4F-4FD1-A10A-543CE975D2D0}" type="presParOf" srcId="{7C72A036-564D-48FE-8B42-EBBA82E398BD}" destId="{E2B339DB-D3C3-45A2-8CE4-4D0A8BAEB54D}" srcOrd="4" destOrd="0" presId="urn:microsoft.com/office/officeart/2005/8/layout/hierarchy3"/>
    <dgm:cxn modelId="{BABE08B6-F933-4606-A5C8-EDFFE657FDF0}" type="presParOf" srcId="{7C72A036-564D-48FE-8B42-EBBA82E398BD}" destId="{61F1B2B2-2F9F-446A-BFBD-96CB7BFD0B02}" srcOrd="5" destOrd="0" presId="urn:microsoft.com/office/officeart/2005/8/layout/hierarchy3"/>
    <dgm:cxn modelId="{0B653F22-1812-40BD-92BA-37D7575C0B07}" type="presParOf" srcId="{BBB8C807-69C6-487F-97EF-1A80A6868C15}" destId="{EC14B31B-0628-4099-B6FE-411E59206D32}" srcOrd="1" destOrd="0" presId="urn:microsoft.com/office/officeart/2005/8/layout/hierarchy3"/>
    <dgm:cxn modelId="{8B06E589-3880-4F0D-B19D-B9E466F6EDB5}" type="presParOf" srcId="{EC14B31B-0628-4099-B6FE-411E59206D32}" destId="{B3D2B8F2-282D-4D6A-8109-50F08DF70B0C}" srcOrd="0" destOrd="0" presId="urn:microsoft.com/office/officeart/2005/8/layout/hierarchy3"/>
    <dgm:cxn modelId="{87AD899B-0F73-4CF9-A0D2-E85BD82E61F5}" type="presParOf" srcId="{B3D2B8F2-282D-4D6A-8109-50F08DF70B0C}" destId="{F8A3B687-FA4A-49D0-A3D9-0C8E179D6784}" srcOrd="0" destOrd="0" presId="urn:microsoft.com/office/officeart/2005/8/layout/hierarchy3"/>
    <dgm:cxn modelId="{6346973D-B432-442C-ADEE-A8F302B8DDB8}" type="presParOf" srcId="{B3D2B8F2-282D-4D6A-8109-50F08DF70B0C}" destId="{8F4B863A-A9B5-48BA-92A1-5E8E49B6FC07}" srcOrd="1" destOrd="0" presId="urn:microsoft.com/office/officeart/2005/8/layout/hierarchy3"/>
    <dgm:cxn modelId="{FC84A731-A067-48FF-8F9C-10FAD87B6BA6}" type="presParOf" srcId="{EC14B31B-0628-4099-B6FE-411E59206D32}" destId="{43620760-551A-4C1D-AAAC-0E3ECAC7E4EB}" srcOrd="1" destOrd="0" presId="urn:microsoft.com/office/officeart/2005/8/layout/hierarchy3"/>
    <dgm:cxn modelId="{EE7EB0C9-7982-4E67-98B6-073851E8AE0C}" type="presParOf" srcId="{43620760-551A-4C1D-AAAC-0E3ECAC7E4EB}" destId="{51400AD7-8915-4B3F-88BF-F5E3EEAA5528}" srcOrd="0" destOrd="0" presId="urn:microsoft.com/office/officeart/2005/8/layout/hierarchy3"/>
    <dgm:cxn modelId="{CF8C3BE5-5715-459D-83FA-D53EB09C24CC}" type="presParOf" srcId="{43620760-551A-4C1D-AAAC-0E3ECAC7E4EB}" destId="{E43234ED-0D10-4169-B9FD-516288AFA6D0}" srcOrd="1" destOrd="0" presId="urn:microsoft.com/office/officeart/2005/8/layout/hierarchy3"/>
    <dgm:cxn modelId="{504475C1-16DB-4302-8A1B-BD973B6DBAFE}" type="presParOf" srcId="{43620760-551A-4C1D-AAAC-0E3ECAC7E4EB}" destId="{3C55C179-120D-4EDD-8EF6-9809691EBEC0}" srcOrd="2" destOrd="0" presId="urn:microsoft.com/office/officeart/2005/8/layout/hierarchy3"/>
    <dgm:cxn modelId="{18DF74C5-A756-41AB-A293-793D2C7B0E43}" type="presParOf" srcId="{43620760-551A-4C1D-AAAC-0E3ECAC7E4EB}" destId="{7A05C96F-6FCE-4282-BCD0-B5BE9B02E722}" srcOrd="3" destOrd="0" presId="urn:microsoft.com/office/officeart/2005/8/layout/hierarchy3"/>
    <dgm:cxn modelId="{9D628636-2272-4330-BA5B-AF8DE8AF12A3}" type="presParOf" srcId="{43620760-551A-4C1D-AAAC-0E3ECAC7E4EB}" destId="{A9A8FFFA-48A0-4F62-81AC-42045F52836B}" srcOrd="4" destOrd="0" presId="urn:microsoft.com/office/officeart/2005/8/layout/hierarchy3"/>
    <dgm:cxn modelId="{266B8C9A-89E7-4ADD-8D7F-70BEF4FFD7B3}" type="presParOf" srcId="{43620760-551A-4C1D-AAAC-0E3ECAC7E4EB}" destId="{EE6550F0-359E-474C-9EFD-E63937287EB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F288F47-BAF1-4FE8-9CED-944E9E5E52D1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F22C697E-5727-47B9-85F5-B95B475338D2}">
      <dgm:prSet phldrT="[Texto]" custT="1"/>
      <dgm:spPr/>
      <dgm:t>
        <a:bodyPr/>
        <a:lstStyle/>
        <a:p>
          <a:r>
            <a:rPr lang="es-EC" sz="3500" b="1" dirty="0" smtClean="0">
              <a:latin typeface="Book Antiqua" panose="02040602050305030304" pitchFamily="18" charset="0"/>
            </a:rPr>
            <a:t>CONTEXTO</a:t>
          </a:r>
          <a:endParaRPr lang="es-EC" sz="3500" b="1" dirty="0">
            <a:latin typeface="Book Antiqua" panose="02040602050305030304" pitchFamily="18" charset="0"/>
          </a:endParaRPr>
        </a:p>
      </dgm:t>
    </dgm:pt>
    <dgm:pt modelId="{D185101B-D271-4C87-A314-7A1AB6CF6443}" type="parTrans" cxnId="{F85222B0-0DA9-45BC-824B-6397EF0539FB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300A1889-759D-42BF-9119-ACD2E2AAFC47}" type="sibTrans" cxnId="{F85222B0-0DA9-45BC-824B-6397EF0539FB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B5A42B95-1CAE-4BD5-A0E2-75499DFB5F3B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GENERAL: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Considerada la 1era economía latinoamericana y la 7ma del mundo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Desaceleración. El PIB 2015 cerrará con un decrecimiento del -1%</a:t>
          </a:r>
          <a:endParaRPr lang="es-EC" sz="1600" b="1" dirty="0">
            <a:latin typeface="Book Antiqua" panose="02040602050305030304" pitchFamily="18" charset="0"/>
          </a:endParaRPr>
        </a:p>
      </dgm:t>
    </dgm:pt>
    <dgm:pt modelId="{2682A968-DDB4-406A-A2C6-61FA88BF5695}" type="parTrans" cxnId="{2EA42CF6-18C9-4459-929D-222AF14A6FF2}">
      <dgm:prSet custT="1"/>
      <dgm:spPr/>
      <dgm:t>
        <a:bodyPr/>
        <a:lstStyle/>
        <a:p>
          <a:endParaRPr lang="es-EC" sz="1600" dirty="0">
            <a:latin typeface="Book Antiqua" panose="02040602050305030304" pitchFamily="18" charset="0"/>
          </a:endParaRPr>
        </a:p>
      </dgm:t>
    </dgm:pt>
    <dgm:pt modelId="{FDCAB98A-04B3-4A44-95F4-12489DA0050E}" type="sibTrans" cxnId="{2EA42CF6-18C9-4459-929D-222AF14A6FF2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BB9978F5-92EF-45E4-88EC-78531D11BE94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MERCADO LABORAL: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0" dirty="0" smtClean="0">
              <a:latin typeface="Book Antiqua" panose="02040602050305030304" pitchFamily="18" charset="0"/>
            </a:rPr>
            <a:t> </a:t>
          </a:r>
          <a:r>
            <a:rPr lang="es-EC" sz="1600" b="1" dirty="0" smtClean="0">
              <a:latin typeface="Book Antiqua" panose="02040602050305030304" pitchFamily="18" charset="0"/>
            </a:rPr>
            <a:t>*</a:t>
          </a:r>
          <a:r>
            <a:rPr lang="es-EC" sz="1600" b="0" dirty="0" smtClean="0">
              <a:latin typeface="Book Antiqua" panose="02040602050305030304" pitchFamily="18" charset="0"/>
            </a:rPr>
            <a:t> Incremento progresivo del desempleo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Desempleo 2015: 6,77%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Proyección desempleo 2016: 6,3%</a:t>
          </a:r>
        </a:p>
      </dgm:t>
    </dgm:pt>
    <dgm:pt modelId="{CA0391B8-B052-43D5-B094-95DEBA5A151C}" type="parTrans" cxnId="{F251A1A9-F704-427F-81E2-27C0B641C7A6}">
      <dgm:prSet custT="1"/>
      <dgm:spPr/>
      <dgm:t>
        <a:bodyPr/>
        <a:lstStyle/>
        <a:p>
          <a:endParaRPr lang="es-EC" sz="1600" dirty="0">
            <a:latin typeface="Book Antiqua" panose="02040602050305030304" pitchFamily="18" charset="0"/>
          </a:endParaRPr>
        </a:p>
      </dgm:t>
    </dgm:pt>
    <dgm:pt modelId="{67C60B2F-C216-4265-BADE-66DA1FB43430}" type="sibTrans" cxnId="{F251A1A9-F704-427F-81E2-27C0B641C7A6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71512F5C-C8E6-46BD-A095-DFF654621E98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MERCADO LABORAL JUVENIL: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16,5% de la población tiene entre 15 y 24 años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Desempleo juvenil 2013: 13,6%</a:t>
          </a:r>
        </a:p>
      </dgm:t>
    </dgm:pt>
    <dgm:pt modelId="{04A2311B-D0A0-41C5-92F5-6E67FB4247D7}" type="parTrans" cxnId="{0839DF20-5D9E-4CA3-8855-B590884A86CF}">
      <dgm:prSet custT="1"/>
      <dgm:spPr/>
      <dgm:t>
        <a:bodyPr/>
        <a:lstStyle/>
        <a:p>
          <a:endParaRPr lang="es-EC" sz="1600" dirty="0">
            <a:latin typeface="Book Antiqua" panose="02040602050305030304" pitchFamily="18" charset="0"/>
          </a:endParaRPr>
        </a:p>
      </dgm:t>
    </dgm:pt>
    <dgm:pt modelId="{31310694-3BE0-46D6-A948-E8C978AC1186}" type="sibTrans" cxnId="{0839DF20-5D9E-4CA3-8855-B590884A86CF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94B14942-A59C-4CAC-96AB-68F49CBB9438}" type="pres">
      <dgm:prSet presAssocID="{CF288F47-BAF1-4FE8-9CED-944E9E5E52D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64EC60F-291B-445E-AEFD-09D46BEC3BBB}" type="pres">
      <dgm:prSet presAssocID="{F22C697E-5727-47B9-85F5-B95B475338D2}" presName="root1" presStyleCnt="0"/>
      <dgm:spPr/>
    </dgm:pt>
    <dgm:pt modelId="{2F76A0AD-050B-4BB5-B690-6531F660EDEF}" type="pres">
      <dgm:prSet presAssocID="{F22C697E-5727-47B9-85F5-B95B475338D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4218412-21C9-4D87-9108-BE5E25CFB37C}" type="pres">
      <dgm:prSet presAssocID="{F22C697E-5727-47B9-85F5-B95B475338D2}" presName="level2hierChild" presStyleCnt="0"/>
      <dgm:spPr/>
    </dgm:pt>
    <dgm:pt modelId="{CE74A0F4-315F-4D68-8BE3-941F9C493D14}" type="pres">
      <dgm:prSet presAssocID="{2682A968-DDB4-406A-A2C6-61FA88BF5695}" presName="conn2-1" presStyleLbl="parChTrans1D2" presStyleIdx="0" presStyleCnt="3"/>
      <dgm:spPr/>
      <dgm:t>
        <a:bodyPr/>
        <a:lstStyle/>
        <a:p>
          <a:endParaRPr lang="es-EC"/>
        </a:p>
      </dgm:t>
    </dgm:pt>
    <dgm:pt modelId="{F222D2E1-EE37-4E57-B365-7E952318A33D}" type="pres">
      <dgm:prSet presAssocID="{2682A968-DDB4-406A-A2C6-61FA88BF5695}" presName="connTx" presStyleLbl="parChTrans1D2" presStyleIdx="0" presStyleCnt="3"/>
      <dgm:spPr/>
      <dgm:t>
        <a:bodyPr/>
        <a:lstStyle/>
        <a:p>
          <a:endParaRPr lang="es-EC"/>
        </a:p>
      </dgm:t>
    </dgm:pt>
    <dgm:pt modelId="{E26BAA39-4F5F-453E-A2EC-FF9CD469814B}" type="pres">
      <dgm:prSet presAssocID="{B5A42B95-1CAE-4BD5-A0E2-75499DFB5F3B}" presName="root2" presStyleCnt="0"/>
      <dgm:spPr/>
    </dgm:pt>
    <dgm:pt modelId="{725864D6-F460-46DB-A09D-B176CE34C734}" type="pres">
      <dgm:prSet presAssocID="{B5A42B95-1CAE-4BD5-A0E2-75499DFB5F3B}" presName="LevelTwoTextNode" presStyleLbl="node2" presStyleIdx="0" presStyleCnt="3" custScaleX="163071" custScaleY="138822" custLinFactNeighborX="-169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00AEA03-C735-454E-BEE1-99D4FA1DEA10}" type="pres">
      <dgm:prSet presAssocID="{B5A42B95-1CAE-4BD5-A0E2-75499DFB5F3B}" presName="level3hierChild" presStyleCnt="0"/>
      <dgm:spPr/>
    </dgm:pt>
    <dgm:pt modelId="{5FF26DDA-8C78-41AC-8A3C-A491511CED1D}" type="pres">
      <dgm:prSet presAssocID="{CA0391B8-B052-43D5-B094-95DEBA5A151C}" presName="conn2-1" presStyleLbl="parChTrans1D2" presStyleIdx="1" presStyleCnt="3"/>
      <dgm:spPr/>
      <dgm:t>
        <a:bodyPr/>
        <a:lstStyle/>
        <a:p>
          <a:endParaRPr lang="es-EC"/>
        </a:p>
      </dgm:t>
    </dgm:pt>
    <dgm:pt modelId="{3EF0864F-371F-417A-A420-0386F47255A5}" type="pres">
      <dgm:prSet presAssocID="{CA0391B8-B052-43D5-B094-95DEBA5A151C}" presName="connTx" presStyleLbl="parChTrans1D2" presStyleIdx="1" presStyleCnt="3"/>
      <dgm:spPr/>
      <dgm:t>
        <a:bodyPr/>
        <a:lstStyle/>
        <a:p>
          <a:endParaRPr lang="es-EC"/>
        </a:p>
      </dgm:t>
    </dgm:pt>
    <dgm:pt modelId="{A09E53CF-B297-453C-BE21-718855388AAE}" type="pres">
      <dgm:prSet presAssocID="{BB9978F5-92EF-45E4-88EC-78531D11BE94}" presName="root2" presStyleCnt="0"/>
      <dgm:spPr/>
    </dgm:pt>
    <dgm:pt modelId="{B3AB2E33-3E86-439F-A641-82A3078277E3}" type="pres">
      <dgm:prSet presAssocID="{BB9978F5-92EF-45E4-88EC-78531D11BE94}" presName="LevelTwoTextNode" presStyleLbl="node2" presStyleIdx="1" presStyleCnt="3" custScaleX="163071" custScaleY="138822" custLinFactNeighborX="-169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D30193C-B6D6-4945-8EFA-D0073156AFC2}" type="pres">
      <dgm:prSet presAssocID="{BB9978F5-92EF-45E4-88EC-78531D11BE94}" presName="level3hierChild" presStyleCnt="0"/>
      <dgm:spPr/>
    </dgm:pt>
    <dgm:pt modelId="{7772E254-D895-4E52-A497-D0FDF2C1FACF}" type="pres">
      <dgm:prSet presAssocID="{04A2311B-D0A0-41C5-92F5-6E67FB4247D7}" presName="conn2-1" presStyleLbl="parChTrans1D2" presStyleIdx="2" presStyleCnt="3"/>
      <dgm:spPr/>
      <dgm:t>
        <a:bodyPr/>
        <a:lstStyle/>
        <a:p>
          <a:endParaRPr lang="es-EC"/>
        </a:p>
      </dgm:t>
    </dgm:pt>
    <dgm:pt modelId="{7810F132-616E-4143-8686-3A025D51681F}" type="pres">
      <dgm:prSet presAssocID="{04A2311B-D0A0-41C5-92F5-6E67FB4247D7}" presName="connTx" presStyleLbl="parChTrans1D2" presStyleIdx="2" presStyleCnt="3"/>
      <dgm:spPr/>
      <dgm:t>
        <a:bodyPr/>
        <a:lstStyle/>
        <a:p>
          <a:endParaRPr lang="es-EC"/>
        </a:p>
      </dgm:t>
    </dgm:pt>
    <dgm:pt modelId="{64209EE2-8C78-49ED-B103-9B6292C5A086}" type="pres">
      <dgm:prSet presAssocID="{71512F5C-C8E6-46BD-A095-DFF654621E98}" presName="root2" presStyleCnt="0"/>
      <dgm:spPr/>
    </dgm:pt>
    <dgm:pt modelId="{2ABE37F1-6E48-4E15-8973-5618971F214B}" type="pres">
      <dgm:prSet presAssocID="{71512F5C-C8E6-46BD-A095-DFF654621E98}" presName="LevelTwoTextNode" presStyleLbl="node2" presStyleIdx="2" presStyleCnt="3" custScaleX="163071" custScaleY="138822" custLinFactNeighborX="-169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38C63CF-7934-408D-B12B-F23B191D9697}" type="pres">
      <dgm:prSet presAssocID="{71512F5C-C8E6-46BD-A095-DFF654621E98}" presName="level3hierChild" presStyleCnt="0"/>
      <dgm:spPr/>
    </dgm:pt>
  </dgm:ptLst>
  <dgm:cxnLst>
    <dgm:cxn modelId="{F85222B0-0DA9-45BC-824B-6397EF0539FB}" srcId="{CF288F47-BAF1-4FE8-9CED-944E9E5E52D1}" destId="{F22C697E-5727-47B9-85F5-B95B475338D2}" srcOrd="0" destOrd="0" parTransId="{D185101B-D271-4C87-A314-7A1AB6CF6443}" sibTransId="{300A1889-759D-42BF-9119-ACD2E2AAFC47}"/>
    <dgm:cxn modelId="{27704029-C449-4DA1-BE6A-57DE12AE368E}" type="presOf" srcId="{04A2311B-D0A0-41C5-92F5-6E67FB4247D7}" destId="{7810F132-616E-4143-8686-3A025D51681F}" srcOrd="1" destOrd="0" presId="urn:microsoft.com/office/officeart/2008/layout/HorizontalMultiLevelHierarchy"/>
    <dgm:cxn modelId="{D959899D-6344-4EA6-83C6-89AF030012D9}" type="presOf" srcId="{B5A42B95-1CAE-4BD5-A0E2-75499DFB5F3B}" destId="{725864D6-F460-46DB-A09D-B176CE34C734}" srcOrd="0" destOrd="0" presId="urn:microsoft.com/office/officeart/2008/layout/HorizontalMultiLevelHierarchy"/>
    <dgm:cxn modelId="{0839DF20-5D9E-4CA3-8855-B590884A86CF}" srcId="{F22C697E-5727-47B9-85F5-B95B475338D2}" destId="{71512F5C-C8E6-46BD-A095-DFF654621E98}" srcOrd="2" destOrd="0" parTransId="{04A2311B-D0A0-41C5-92F5-6E67FB4247D7}" sibTransId="{31310694-3BE0-46D6-A948-E8C978AC1186}"/>
    <dgm:cxn modelId="{2EA42CF6-18C9-4459-929D-222AF14A6FF2}" srcId="{F22C697E-5727-47B9-85F5-B95B475338D2}" destId="{B5A42B95-1CAE-4BD5-A0E2-75499DFB5F3B}" srcOrd="0" destOrd="0" parTransId="{2682A968-DDB4-406A-A2C6-61FA88BF5695}" sibTransId="{FDCAB98A-04B3-4A44-95F4-12489DA0050E}"/>
    <dgm:cxn modelId="{7AB10881-746D-4DD3-A0B0-9375E59471BD}" type="presOf" srcId="{CA0391B8-B052-43D5-B094-95DEBA5A151C}" destId="{5FF26DDA-8C78-41AC-8A3C-A491511CED1D}" srcOrd="0" destOrd="0" presId="urn:microsoft.com/office/officeart/2008/layout/HorizontalMultiLevelHierarchy"/>
    <dgm:cxn modelId="{858854F3-97B1-4665-9FEA-6EED19706FFC}" type="presOf" srcId="{04A2311B-D0A0-41C5-92F5-6E67FB4247D7}" destId="{7772E254-D895-4E52-A497-D0FDF2C1FACF}" srcOrd="0" destOrd="0" presId="urn:microsoft.com/office/officeart/2008/layout/HorizontalMultiLevelHierarchy"/>
    <dgm:cxn modelId="{0F9EFD18-DAAE-4F06-A434-C850E8C3D5E4}" type="presOf" srcId="{F22C697E-5727-47B9-85F5-B95B475338D2}" destId="{2F76A0AD-050B-4BB5-B690-6531F660EDEF}" srcOrd="0" destOrd="0" presId="urn:microsoft.com/office/officeart/2008/layout/HorizontalMultiLevelHierarchy"/>
    <dgm:cxn modelId="{87C83C02-A869-4670-A79E-6203FE5A8076}" type="presOf" srcId="{71512F5C-C8E6-46BD-A095-DFF654621E98}" destId="{2ABE37F1-6E48-4E15-8973-5618971F214B}" srcOrd="0" destOrd="0" presId="urn:microsoft.com/office/officeart/2008/layout/HorizontalMultiLevelHierarchy"/>
    <dgm:cxn modelId="{4012F260-A712-4C64-8143-692FA2C004FB}" type="presOf" srcId="{CF288F47-BAF1-4FE8-9CED-944E9E5E52D1}" destId="{94B14942-A59C-4CAC-96AB-68F49CBB9438}" srcOrd="0" destOrd="0" presId="urn:microsoft.com/office/officeart/2008/layout/HorizontalMultiLevelHierarchy"/>
    <dgm:cxn modelId="{DFA03F39-CEAC-4273-B874-570D9375149B}" type="presOf" srcId="{BB9978F5-92EF-45E4-88EC-78531D11BE94}" destId="{B3AB2E33-3E86-439F-A641-82A3078277E3}" srcOrd="0" destOrd="0" presId="urn:microsoft.com/office/officeart/2008/layout/HorizontalMultiLevelHierarchy"/>
    <dgm:cxn modelId="{28AEBD25-9B2F-4676-8DD3-C337DB02C4DC}" type="presOf" srcId="{2682A968-DDB4-406A-A2C6-61FA88BF5695}" destId="{F222D2E1-EE37-4E57-B365-7E952318A33D}" srcOrd="1" destOrd="0" presId="urn:microsoft.com/office/officeart/2008/layout/HorizontalMultiLevelHierarchy"/>
    <dgm:cxn modelId="{EB8BB557-0A90-4FF8-9423-8FE21DF3D7D7}" type="presOf" srcId="{2682A968-DDB4-406A-A2C6-61FA88BF5695}" destId="{CE74A0F4-315F-4D68-8BE3-941F9C493D14}" srcOrd="0" destOrd="0" presId="urn:microsoft.com/office/officeart/2008/layout/HorizontalMultiLevelHierarchy"/>
    <dgm:cxn modelId="{80335EBD-6D4D-4BF7-A09C-1B046EFB4FE5}" type="presOf" srcId="{CA0391B8-B052-43D5-B094-95DEBA5A151C}" destId="{3EF0864F-371F-417A-A420-0386F47255A5}" srcOrd="1" destOrd="0" presId="urn:microsoft.com/office/officeart/2008/layout/HorizontalMultiLevelHierarchy"/>
    <dgm:cxn modelId="{F251A1A9-F704-427F-81E2-27C0B641C7A6}" srcId="{F22C697E-5727-47B9-85F5-B95B475338D2}" destId="{BB9978F5-92EF-45E4-88EC-78531D11BE94}" srcOrd="1" destOrd="0" parTransId="{CA0391B8-B052-43D5-B094-95DEBA5A151C}" sibTransId="{67C60B2F-C216-4265-BADE-66DA1FB43430}"/>
    <dgm:cxn modelId="{CCCCBD17-2E00-4049-9FB7-0391B57B2899}" type="presParOf" srcId="{94B14942-A59C-4CAC-96AB-68F49CBB9438}" destId="{B64EC60F-291B-445E-AEFD-09D46BEC3BBB}" srcOrd="0" destOrd="0" presId="urn:microsoft.com/office/officeart/2008/layout/HorizontalMultiLevelHierarchy"/>
    <dgm:cxn modelId="{3B25E392-5808-493B-B3D8-9D691F0397E4}" type="presParOf" srcId="{B64EC60F-291B-445E-AEFD-09D46BEC3BBB}" destId="{2F76A0AD-050B-4BB5-B690-6531F660EDEF}" srcOrd="0" destOrd="0" presId="urn:microsoft.com/office/officeart/2008/layout/HorizontalMultiLevelHierarchy"/>
    <dgm:cxn modelId="{A2EA4CA4-B064-411C-B046-E4FB00528CED}" type="presParOf" srcId="{B64EC60F-291B-445E-AEFD-09D46BEC3BBB}" destId="{F4218412-21C9-4D87-9108-BE5E25CFB37C}" srcOrd="1" destOrd="0" presId="urn:microsoft.com/office/officeart/2008/layout/HorizontalMultiLevelHierarchy"/>
    <dgm:cxn modelId="{26B7369A-7D7E-4CC2-A6AA-C73EC5B752E3}" type="presParOf" srcId="{F4218412-21C9-4D87-9108-BE5E25CFB37C}" destId="{CE74A0F4-315F-4D68-8BE3-941F9C493D14}" srcOrd="0" destOrd="0" presId="urn:microsoft.com/office/officeart/2008/layout/HorizontalMultiLevelHierarchy"/>
    <dgm:cxn modelId="{A2738293-72E2-42A0-9CCE-521922402DC1}" type="presParOf" srcId="{CE74A0F4-315F-4D68-8BE3-941F9C493D14}" destId="{F222D2E1-EE37-4E57-B365-7E952318A33D}" srcOrd="0" destOrd="0" presId="urn:microsoft.com/office/officeart/2008/layout/HorizontalMultiLevelHierarchy"/>
    <dgm:cxn modelId="{C457FD37-72D1-4A76-B529-0B58088CBAD3}" type="presParOf" srcId="{F4218412-21C9-4D87-9108-BE5E25CFB37C}" destId="{E26BAA39-4F5F-453E-A2EC-FF9CD469814B}" srcOrd="1" destOrd="0" presId="urn:microsoft.com/office/officeart/2008/layout/HorizontalMultiLevelHierarchy"/>
    <dgm:cxn modelId="{375969FD-1B45-4239-952F-5AD83B5A8D27}" type="presParOf" srcId="{E26BAA39-4F5F-453E-A2EC-FF9CD469814B}" destId="{725864D6-F460-46DB-A09D-B176CE34C734}" srcOrd="0" destOrd="0" presId="urn:microsoft.com/office/officeart/2008/layout/HorizontalMultiLevelHierarchy"/>
    <dgm:cxn modelId="{E4E12473-0292-480A-9D82-0DC519341BB9}" type="presParOf" srcId="{E26BAA39-4F5F-453E-A2EC-FF9CD469814B}" destId="{100AEA03-C735-454E-BEE1-99D4FA1DEA10}" srcOrd="1" destOrd="0" presId="urn:microsoft.com/office/officeart/2008/layout/HorizontalMultiLevelHierarchy"/>
    <dgm:cxn modelId="{30E62061-BE9C-4C63-B77F-F28EA9A75D22}" type="presParOf" srcId="{F4218412-21C9-4D87-9108-BE5E25CFB37C}" destId="{5FF26DDA-8C78-41AC-8A3C-A491511CED1D}" srcOrd="2" destOrd="0" presId="urn:microsoft.com/office/officeart/2008/layout/HorizontalMultiLevelHierarchy"/>
    <dgm:cxn modelId="{7B6FAEFD-D2C4-4136-9C00-0AC77B34BB7B}" type="presParOf" srcId="{5FF26DDA-8C78-41AC-8A3C-A491511CED1D}" destId="{3EF0864F-371F-417A-A420-0386F47255A5}" srcOrd="0" destOrd="0" presId="urn:microsoft.com/office/officeart/2008/layout/HorizontalMultiLevelHierarchy"/>
    <dgm:cxn modelId="{089C51F8-1DF0-498E-B306-4497A1A59906}" type="presParOf" srcId="{F4218412-21C9-4D87-9108-BE5E25CFB37C}" destId="{A09E53CF-B297-453C-BE21-718855388AAE}" srcOrd="3" destOrd="0" presId="urn:microsoft.com/office/officeart/2008/layout/HorizontalMultiLevelHierarchy"/>
    <dgm:cxn modelId="{530BD62B-DD3A-45D0-9D11-8B23D953CBBC}" type="presParOf" srcId="{A09E53CF-B297-453C-BE21-718855388AAE}" destId="{B3AB2E33-3E86-439F-A641-82A3078277E3}" srcOrd="0" destOrd="0" presId="urn:microsoft.com/office/officeart/2008/layout/HorizontalMultiLevelHierarchy"/>
    <dgm:cxn modelId="{D7C40F05-27B5-45F6-887D-D09F30B6B3A9}" type="presParOf" srcId="{A09E53CF-B297-453C-BE21-718855388AAE}" destId="{FD30193C-B6D6-4945-8EFA-D0073156AFC2}" srcOrd="1" destOrd="0" presId="urn:microsoft.com/office/officeart/2008/layout/HorizontalMultiLevelHierarchy"/>
    <dgm:cxn modelId="{44F17FD4-E48C-4E8E-A392-D4BD89D2A757}" type="presParOf" srcId="{F4218412-21C9-4D87-9108-BE5E25CFB37C}" destId="{7772E254-D895-4E52-A497-D0FDF2C1FACF}" srcOrd="4" destOrd="0" presId="urn:microsoft.com/office/officeart/2008/layout/HorizontalMultiLevelHierarchy"/>
    <dgm:cxn modelId="{22305554-D907-4BE0-83EC-24F13B13524E}" type="presParOf" srcId="{7772E254-D895-4E52-A497-D0FDF2C1FACF}" destId="{7810F132-616E-4143-8686-3A025D51681F}" srcOrd="0" destOrd="0" presId="urn:microsoft.com/office/officeart/2008/layout/HorizontalMultiLevelHierarchy"/>
    <dgm:cxn modelId="{945C5697-7685-4070-A4EF-0FE4F32B8446}" type="presParOf" srcId="{F4218412-21C9-4D87-9108-BE5E25CFB37C}" destId="{64209EE2-8C78-49ED-B103-9B6292C5A086}" srcOrd="5" destOrd="0" presId="urn:microsoft.com/office/officeart/2008/layout/HorizontalMultiLevelHierarchy"/>
    <dgm:cxn modelId="{904D879E-C322-4AB3-BEBE-BB54AED9ED52}" type="presParOf" srcId="{64209EE2-8C78-49ED-B103-9B6292C5A086}" destId="{2ABE37F1-6E48-4E15-8973-5618971F214B}" srcOrd="0" destOrd="0" presId="urn:microsoft.com/office/officeart/2008/layout/HorizontalMultiLevelHierarchy"/>
    <dgm:cxn modelId="{10CCABA8-C811-4225-8E3A-B206559DEF3D}" type="presParOf" srcId="{64209EE2-8C78-49ED-B103-9B6292C5A086}" destId="{D38C63CF-7934-408D-B12B-F23B191D969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DF04ACE-6766-4019-8840-13F9A3605291}" type="doc">
      <dgm:prSet loTypeId="urn:microsoft.com/office/officeart/2008/layout/RadialCluster" loCatId="cycle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es-EC"/>
        </a:p>
      </dgm:t>
    </dgm:pt>
    <dgm:pt modelId="{F0E5E886-8193-4246-BB36-F68EC8F163CB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600" b="1" i="1" dirty="0" smtClean="0">
              <a:latin typeface="Book Antiqua" panose="02040602050305030304" pitchFamily="18" charset="0"/>
            </a:rPr>
            <a:t>Programa Nacional de Inclusión de Jóvenes (</a:t>
          </a:r>
          <a:r>
            <a:rPr lang="es-EC" sz="1600" b="1" i="1" dirty="0" err="1" smtClean="0">
              <a:latin typeface="Book Antiqua" panose="02040602050305030304" pitchFamily="18" charset="0"/>
            </a:rPr>
            <a:t>ProJoven</a:t>
          </a:r>
          <a:r>
            <a:rPr lang="es-EC" sz="1600" b="1" i="1" dirty="0" smtClean="0">
              <a:latin typeface="Book Antiqua" panose="02040602050305030304" pitchFamily="18" charset="0"/>
            </a:rPr>
            <a:t>)</a:t>
          </a:r>
          <a:endParaRPr lang="es-EC" sz="1600" b="1" i="1" dirty="0">
            <a:latin typeface="Book Antiqua" panose="02040602050305030304" pitchFamily="18" charset="0"/>
          </a:endParaRPr>
        </a:p>
      </dgm:t>
    </dgm:pt>
    <dgm:pt modelId="{C2AE721E-F537-41D1-9855-C269F00EF28B}" type="par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902051C2-697F-4B72-8570-6B15B7443367}" type="sib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5D4FCD0-4C88-4E69-A5AE-D0A753576B52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Inicio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2005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00A9992C-F65E-4AEB-AF31-A6B58B65A850}" type="par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BBE753AD-DB52-40FE-9FEC-D6B13087EA1B}" type="sib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D920725-28E1-4682-996A-AF8BA191DC24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Información Adicional</a:t>
          </a:r>
        </a:p>
        <a:p>
          <a:pPr algn="ctr"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 algn="just">
            <a:spcAft>
              <a:spcPts val="0"/>
            </a:spcAft>
          </a:pPr>
          <a:r>
            <a:rPr lang="es-EC" sz="1600" b="0" dirty="0" smtClean="0">
              <a:latin typeface="Book Antiqua" panose="02040602050305030304" pitchFamily="18" charset="0"/>
            </a:rPr>
            <a:t>* 4 modalidades</a:t>
          </a:r>
        </a:p>
      </dgm:t>
    </dgm:pt>
    <dgm:pt modelId="{BA4E6554-1BF4-410D-84CA-E742BC8F7A55}" type="par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746158B7-B63E-4F07-9F32-A4F5C5E9C2B2}" type="sib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8D5B5C0-8715-4025-8669-CE4111303A9A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Población Destinataria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Jóvenes de 15 a 29 años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87DFBC8E-F55D-4452-87E9-B07FAB622A06}" type="par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5315DC91-BB4B-4393-B7E2-9D2A7D83ABBD}" type="sib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3A967A5-3E65-4A37-978E-616A26E808E7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Institución Encargada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Secretaria Nacional de Juventud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F121DA0A-ED7B-438C-ABB7-231166DE4CAB}" type="par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AFB6ADD-0934-4B19-86D8-EC1815BCE94C}" type="sib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4E36386-4F0B-414D-BEAC-BB805A832D7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Objetivo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Elevar el grado de escolaridad y estimular la inserción productiva por medio de cursos formativos</a:t>
          </a:r>
          <a:endParaRPr lang="es-EC" sz="1600" b="0" dirty="0">
            <a:latin typeface="Book Antiqua" panose="02040602050305030304" pitchFamily="18" charset="0"/>
          </a:endParaRPr>
        </a:p>
      </dgm:t>
    </dgm:pt>
    <dgm:pt modelId="{1C760A77-3EB9-4B0E-B69D-EFF19791CCF0}" type="par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3BB4F64A-9BBA-4AB5-94CC-305A9787CEA7}" type="sib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28F97A00-99E4-4910-B733-4B4D385BE057}" type="pres">
      <dgm:prSet presAssocID="{3DF04ACE-6766-4019-8840-13F9A360529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AF8AC86-DC17-4C2C-8061-FA44469B19EF}" type="pres">
      <dgm:prSet presAssocID="{F0E5E886-8193-4246-BB36-F68EC8F163CB}" presName="singleCycle" presStyleCnt="0"/>
      <dgm:spPr/>
    </dgm:pt>
    <dgm:pt modelId="{7AEBC049-C8FB-4723-8371-6C86CDAFD5EC}" type="pres">
      <dgm:prSet presAssocID="{F0E5E886-8193-4246-BB36-F68EC8F163CB}" presName="singleCenter" presStyleLbl="node1" presStyleIdx="0" presStyleCnt="6" custScaleX="122289" custScaleY="62493" custLinFactNeighborX="-8344" custLinFactNeighborY="-5499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BB6B363D-DD40-4997-B0CD-462BA7C15EF0}" type="pres">
      <dgm:prSet presAssocID="{00A9992C-F65E-4AEB-AF31-A6B58B65A850}" presName="Name56" presStyleLbl="parChTrans1D2" presStyleIdx="0" presStyleCnt="5"/>
      <dgm:spPr/>
      <dgm:t>
        <a:bodyPr/>
        <a:lstStyle/>
        <a:p>
          <a:endParaRPr lang="es-EC"/>
        </a:p>
      </dgm:t>
    </dgm:pt>
    <dgm:pt modelId="{071DFC1C-616B-4846-B052-94A9D470211F}" type="pres">
      <dgm:prSet presAssocID="{85D4FCD0-4C88-4E69-A5AE-D0A753576B52}" presName="text0" presStyleLbl="node1" presStyleIdx="1" presStyleCnt="6" custScaleX="128000" custScaleY="73297" custRadScaleRad="101227" custRadScaleInc="217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655EC2-FD93-45C7-8435-05B9A8A10849}" type="pres">
      <dgm:prSet presAssocID="{BA4E6554-1BF4-410D-84CA-E742BC8F7A55}" presName="Name56" presStyleLbl="parChTrans1D2" presStyleIdx="1" presStyleCnt="5"/>
      <dgm:spPr/>
      <dgm:t>
        <a:bodyPr/>
        <a:lstStyle/>
        <a:p>
          <a:endParaRPr lang="es-EC"/>
        </a:p>
      </dgm:t>
    </dgm:pt>
    <dgm:pt modelId="{83E8A2E4-5C61-4486-98D9-82BCDF8CC42F}" type="pres">
      <dgm:prSet presAssocID="{4D920725-28E1-4682-996A-AF8BA191DC24}" presName="text0" presStyleLbl="node1" presStyleIdx="2" presStyleCnt="6" custScaleX="244087" custScaleY="118649" custRadScaleRad="104841" custRadScaleInc="14937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A91C35-702E-4F65-A6E1-8A0B1258D37F}" type="pres">
      <dgm:prSet presAssocID="{87DFBC8E-F55D-4452-87E9-B07FAB622A06}" presName="Name56" presStyleLbl="parChTrans1D2" presStyleIdx="2" presStyleCnt="5"/>
      <dgm:spPr/>
      <dgm:t>
        <a:bodyPr/>
        <a:lstStyle/>
        <a:p>
          <a:endParaRPr lang="es-EC"/>
        </a:p>
      </dgm:t>
    </dgm:pt>
    <dgm:pt modelId="{1DF4D854-E854-43CB-8D15-E7B59FB10577}" type="pres">
      <dgm:prSet presAssocID="{E8D5B5C0-8715-4025-8669-CE4111303A9A}" presName="text0" presStyleLbl="node1" presStyleIdx="3" presStyleCnt="6" custScaleX="246439" custScaleY="121798" custRadScaleRad="118795" custRadScaleInc="2704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5326EC-CF74-4C3B-8930-071EC68F0A88}" type="pres">
      <dgm:prSet presAssocID="{F121DA0A-ED7B-438C-ABB7-231166DE4CAB}" presName="Name56" presStyleLbl="parChTrans1D2" presStyleIdx="3" presStyleCnt="5"/>
      <dgm:spPr/>
      <dgm:t>
        <a:bodyPr/>
        <a:lstStyle/>
        <a:p>
          <a:endParaRPr lang="es-EC"/>
        </a:p>
      </dgm:t>
    </dgm:pt>
    <dgm:pt modelId="{415AA0DF-8240-42B3-B113-ED51438893C9}" type="pres">
      <dgm:prSet presAssocID="{43A967A5-3E65-4A37-978E-616A26E808E7}" presName="text0" presStyleLbl="node1" presStyleIdx="4" presStyleCnt="6" custScaleX="228358" custScaleY="111709" custRadScaleRad="118380" custRadScaleInc="2623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5028C5-A04B-420A-9CAE-D56CB66C7F06}" type="pres">
      <dgm:prSet presAssocID="{1C760A77-3EB9-4B0E-B69D-EFF19791CCF0}" presName="Name56" presStyleLbl="parChTrans1D2" presStyleIdx="4" presStyleCnt="5"/>
      <dgm:spPr/>
      <dgm:t>
        <a:bodyPr/>
        <a:lstStyle/>
        <a:p>
          <a:endParaRPr lang="es-EC"/>
        </a:p>
      </dgm:t>
    </dgm:pt>
    <dgm:pt modelId="{FC827E77-240E-401D-901F-6C5D3A7F343F}" type="pres">
      <dgm:prSet presAssocID="{84E36386-4F0B-414D-BEAC-BB805A832D70}" presName="text0" presStyleLbl="node1" presStyleIdx="5" presStyleCnt="6" custScaleX="234737" custScaleY="243052" custRadScaleRad="133060" custRadScaleInc="3944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27F1164-2D7D-46C6-B160-86663C1C422B}" type="presOf" srcId="{3DF04ACE-6766-4019-8840-13F9A3605291}" destId="{28F97A00-99E4-4910-B733-4B4D385BE057}" srcOrd="0" destOrd="0" presId="urn:microsoft.com/office/officeart/2008/layout/RadialCluster"/>
    <dgm:cxn modelId="{CBE3B78C-BEAE-45BB-8C0B-ED393BB7A054}" srcId="{F0E5E886-8193-4246-BB36-F68EC8F163CB}" destId="{4D920725-28E1-4682-996A-AF8BA191DC24}" srcOrd="1" destOrd="0" parTransId="{BA4E6554-1BF4-410D-84CA-E742BC8F7A55}" sibTransId="{746158B7-B63E-4F07-9F32-A4F5C5E9C2B2}"/>
    <dgm:cxn modelId="{FCFB2F5F-0B26-41D3-BBD3-97125F971AF9}" srcId="{3DF04ACE-6766-4019-8840-13F9A3605291}" destId="{F0E5E886-8193-4246-BB36-F68EC8F163CB}" srcOrd="0" destOrd="0" parTransId="{C2AE721E-F537-41D1-9855-C269F00EF28B}" sibTransId="{902051C2-697F-4B72-8570-6B15B7443367}"/>
    <dgm:cxn modelId="{26A0C321-D6E1-40B7-B2DF-09C5B99C7FB3}" type="presOf" srcId="{1C760A77-3EB9-4B0E-B69D-EFF19791CCF0}" destId="{815028C5-A04B-420A-9CAE-D56CB66C7F06}" srcOrd="0" destOrd="0" presId="urn:microsoft.com/office/officeart/2008/layout/RadialCluster"/>
    <dgm:cxn modelId="{55F57E3E-9C97-426B-A326-0D732CFAAA50}" type="presOf" srcId="{4D920725-28E1-4682-996A-AF8BA191DC24}" destId="{83E8A2E4-5C61-4486-98D9-82BCDF8CC42F}" srcOrd="0" destOrd="0" presId="urn:microsoft.com/office/officeart/2008/layout/RadialCluster"/>
    <dgm:cxn modelId="{070BF50A-1A6B-41ED-BD94-5E1F5B7AC364}" type="presOf" srcId="{43A967A5-3E65-4A37-978E-616A26E808E7}" destId="{415AA0DF-8240-42B3-B113-ED51438893C9}" srcOrd="0" destOrd="0" presId="urn:microsoft.com/office/officeart/2008/layout/RadialCluster"/>
    <dgm:cxn modelId="{331B7B8E-B9F4-4786-B1D7-94F5F1B17B65}" type="presOf" srcId="{BA4E6554-1BF4-410D-84CA-E742BC8F7A55}" destId="{E5655EC2-FD93-45C7-8435-05B9A8A10849}" srcOrd="0" destOrd="0" presId="urn:microsoft.com/office/officeart/2008/layout/RadialCluster"/>
    <dgm:cxn modelId="{FFB6C2DD-CBFE-4513-A64F-FB053A9E4A3E}" type="presOf" srcId="{85D4FCD0-4C88-4E69-A5AE-D0A753576B52}" destId="{071DFC1C-616B-4846-B052-94A9D470211F}" srcOrd="0" destOrd="0" presId="urn:microsoft.com/office/officeart/2008/layout/RadialCluster"/>
    <dgm:cxn modelId="{9109F2AE-C751-4A71-B0DA-E265FABE3FF7}" type="presOf" srcId="{84E36386-4F0B-414D-BEAC-BB805A832D70}" destId="{FC827E77-240E-401D-901F-6C5D3A7F343F}" srcOrd="0" destOrd="0" presId="urn:microsoft.com/office/officeart/2008/layout/RadialCluster"/>
    <dgm:cxn modelId="{954A2183-D4A7-458F-8230-47B3A8E3AA4C}" type="presOf" srcId="{87DFBC8E-F55D-4452-87E9-B07FAB622A06}" destId="{57A91C35-702E-4F65-A6E1-8A0B1258D37F}" srcOrd="0" destOrd="0" presId="urn:microsoft.com/office/officeart/2008/layout/RadialCluster"/>
    <dgm:cxn modelId="{D8710B52-B42E-470F-915C-4D7E1DF3FAF9}" srcId="{F0E5E886-8193-4246-BB36-F68EC8F163CB}" destId="{E8D5B5C0-8715-4025-8669-CE4111303A9A}" srcOrd="2" destOrd="0" parTransId="{87DFBC8E-F55D-4452-87E9-B07FAB622A06}" sibTransId="{5315DC91-BB4B-4393-B7E2-9D2A7D83ABBD}"/>
    <dgm:cxn modelId="{731E16E8-5447-46B4-9B47-3286DCC44190}" type="presOf" srcId="{00A9992C-F65E-4AEB-AF31-A6B58B65A850}" destId="{BB6B363D-DD40-4997-B0CD-462BA7C15EF0}" srcOrd="0" destOrd="0" presId="urn:microsoft.com/office/officeart/2008/layout/RadialCluster"/>
    <dgm:cxn modelId="{63137322-1D13-4C9B-BE5A-36F512EB8F60}" type="presOf" srcId="{F121DA0A-ED7B-438C-ABB7-231166DE4CAB}" destId="{705326EC-CF74-4C3B-8930-071EC68F0A88}" srcOrd="0" destOrd="0" presId="urn:microsoft.com/office/officeart/2008/layout/RadialCluster"/>
    <dgm:cxn modelId="{4993A2E1-4924-4E54-9C19-8BC911EE93BC}" srcId="{F0E5E886-8193-4246-BB36-F68EC8F163CB}" destId="{84E36386-4F0B-414D-BEAC-BB805A832D70}" srcOrd="4" destOrd="0" parTransId="{1C760A77-3EB9-4B0E-B69D-EFF19791CCF0}" sibTransId="{3BB4F64A-9BBA-4AB5-94CC-305A9787CEA7}"/>
    <dgm:cxn modelId="{FBD84316-6860-4D75-90BC-A470BECC4474}" type="presOf" srcId="{E8D5B5C0-8715-4025-8669-CE4111303A9A}" destId="{1DF4D854-E854-43CB-8D15-E7B59FB10577}" srcOrd="0" destOrd="0" presId="urn:microsoft.com/office/officeart/2008/layout/RadialCluster"/>
    <dgm:cxn modelId="{42AB0512-BFBA-44C4-B5AF-E96A756D197D}" type="presOf" srcId="{F0E5E886-8193-4246-BB36-F68EC8F163CB}" destId="{7AEBC049-C8FB-4723-8371-6C86CDAFD5EC}" srcOrd="0" destOrd="0" presId="urn:microsoft.com/office/officeart/2008/layout/RadialCluster"/>
    <dgm:cxn modelId="{537EB456-A916-49F8-A322-8A72FE659355}" srcId="{F0E5E886-8193-4246-BB36-F68EC8F163CB}" destId="{43A967A5-3E65-4A37-978E-616A26E808E7}" srcOrd="3" destOrd="0" parTransId="{F121DA0A-ED7B-438C-ABB7-231166DE4CAB}" sibTransId="{EAFB6ADD-0934-4B19-86D8-EC1815BCE94C}"/>
    <dgm:cxn modelId="{1E08F5E0-44C2-4D9A-872F-230F58A44A49}" srcId="{F0E5E886-8193-4246-BB36-F68EC8F163CB}" destId="{85D4FCD0-4C88-4E69-A5AE-D0A753576B52}" srcOrd="0" destOrd="0" parTransId="{00A9992C-F65E-4AEB-AF31-A6B58B65A850}" sibTransId="{BBE753AD-DB52-40FE-9FEC-D6B13087EA1B}"/>
    <dgm:cxn modelId="{C856D37F-4550-4789-A444-B0E956DEA269}" type="presParOf" srcId="{28F97A00-99E4-4910-B733-4B4D385BE057}" destId="{8AF8AC86-DC17-4C2C-8061-FA44469B19EF}" srcOrd="0" destOrd="0" presId="urn:microsoft.com/office/officeart/2008/layout/RadialCluster"/>
    <dgm:cxn modelId="{2B1D40DD-839F-4018-9678-1D2DC6378469}" type="presParOf" srcId="{8AF8AC86-DC17-4C2C-8061-FA44469B19EF}" destId="{7AEBC049-C8FB-4723-8371-6C86CDAFD5EC}" srcOrd="0" destOrd="0" presId="urn:microsoft.com/office/officeart/2008/layout/RadialCluster"/>
    <dgm:cxn modelId="{591FC065-1887-4F05-AA2A-1C3BE997FC50}" type="presParOf" srcId="{8AF8AC86-DC17-4C2C-8061-FA44469B19EF}" destId="{BB6B363D-DD40-4997-B0CD-462BA7C15EF0}" srcOrd="1" destOrd="0" presId="urn:microsoft.com/office/officeart/2008/layout/RadialCluster"/>
    <dgm:cxn modelId="{90980104-EB7D-4D21-B15E-88601922A175}" type="presParOf" srcId="{8AF8AC86-DC17-4C2C-8061-FA44469B19EF}" destId="{071DFC1C-616B-4846-B052-94A9D470211F}" srcOrd="2" destOrd="0" presId="urn:microsoft.com/office/officeart/2008/layout/RadialCluster"/>
    <dgm:cxn modelId="{75EF8E64-1AD0-4507-A48D-0A956045F511}" type="presParOf" srcId="{8AF8AC86-DC17-4C2C-8061-FA44469B19EF}" destId="{E5655EC2-FD93-45C7-8435-05B9A8A10849}" srcOrd="3" destOrd="0" presId="urn:microsoft.com/office/officeart/2008/layout/RadialCluster"/>
    <dgm:cxn modelId="{66C147B7-0A4F-4A70-A9C0-783A5FFFD4C8}" type="presParOf" srcId="{8AF8AC86-DC17-4C2C-8061-FA44469B19EF}" destId="{83E8A2E4-5C61-4486-98D9-82BCDF8CC42F}" srcOrd="4" destOrd="0" presId="urn:microsoft.com/office/officeart/2008/layout/RadialCluster"/>
    <dgm:cxn modelId="{9710093E-73D1-4D27-8AA1-EE867AB04CA2}" type="presParOf" srcId="{8AF8AC86-DC17-4C2C-8061-FA44469B19EF}" destId="{57A91C35-702E-4F65-A6E1-8A0B1258D37F}" srcOrd="5" destOrd="0" presId="urn:microsoft.com/office/officeart/2008/layout/RadialCluster"/>
    <dgm:cxn modelId="{1419FD18-1DB7-4241-A8E0-F18F096162B3}" type="presParOf" srcId="{8AF8AC86-DC17-4C2C-8061-FA44469B19EF}" destId="{1DF4D854-E854-43CB-8D15-E7B59FB10577}" srcOrd="6" destOrd="0" presId="urn:microsoft.com/office/officeart/2008/layout/RadialCluster"/>
    <dgm:cxn modelId="{832B223F-66F7-437A-AC05-66F082A3C827}" type="presParOf" srcId="{8AF8AC86-DC17-4C2C-8061-FA44469B19EF}" destId="{705326EC-CF74-4C3B-8930-071EC68F0A88}" srcOrd="7" destOrd="0" presId="urn:microsoft.com/office/officeart/2008/layout/RadialCluster"/>
    <dgm:cxn modelId="{D88DE71A-DB35-4EED-A359-F5F51398DAE8}" type="presParOf" srcId="{8AF8AC86-DC17-4C2C-8061-FA44469B19EF}" destId="{415AA0DF-8240-42B3-B113-ED51438893C9}" srcOrd="8" destOrd="0" presId="urn:microsoft.com/office/officeart/2008/layout/RadialCluster"/>
    <dgm:cxn modelId="{DAC435F7-F5C2-43C1-96F0-B561CDEB08E4}" type="presParOf" srcId="{8AF8AC86-DC17-4C2C-8061-FA44469B19EF}" destId="{815028C5-A04B-420A-9CAE-D56CB66C7F06}" srcOrd="9" destOrd="0" presId="urn:microsoft.com/office/officeart/2008/layout/RadialCluster"/>
    <dgm:cxn modelId="{56FBB6CB-A294-4744-8B35-A257080CD361}" type="presParOf" srcId="{8AF8AC86-DC17-4C2C-8061-FA44469B19EF}" destId="{FC827E77-240E-401D-901F-6C5D3A7F343F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007BAE5-690C-40F2-B742-E9EFC4AAF205}" type="doc">
      <dgm:prSet loTypeId="urn:microsoft.com/office/officeart/2005/8/layout/default#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s-EC"/>
        </a:p>
      </dgm:t>
    </dgm:pt>
    <dgm:pt modelId="{DBC21341-A421-4C7B-9106-9FDD93A17A80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rgbClr val="F2EFF5"/>
        </a:solidFill>
      </dgm:spPr>
      <dgm:t>
        <a:bodyPr/>
        <a:lstStyle/>
        <a:p>
          <a:pPr algn="l"/>
          <a:r>
            <a:rPr lang="es-EC" sz="1600" b="1" dirty="0" smtClean="0">
              <a:solidFill>
                <a:schemeClr val="tx1"/>
              </a:solidFill>
              <a:latin typeface="Book Antiqua" panose="02040602050305030304" pitchFamily="18" charset="0"/>
            </a:rPr>
            <a:t>1. ProJoven Adolescente</a:t>
          </a:r>
        </a:p>
        <a:p>
          <a:pPr algn="l"/>
          <a:r>
            <a:rPr lang="es-EC" sz="1600" b="0" dirty="0" smtClean="0">
              <a:solidFill>
                <a:schemeClr val="tx1"/>
              </a:solidFill>
              <a:latin typeface="Book Antiqua" panose="02040602050305030304" pitchFamily="18" charset="0"/>
            </a:rPr>
            <a:t>* 15 a 17 años</a:t>
          </a:r>
        </a:p>
        <a:p>
          <a:pPr algn="l"/>
          <a:r>
            <a:rPr lang="es-EC" sz="1600" b="0" dirty="0" smtClean="0">
              <a:solidFill>
                <a:schemeClr val="tx1"/>
              </a:solidFill>
              <a:latin typeface="Book Antiqua" panose="02040602050305030304" pitchFamily="18" charset="0"/>
            </a:rPr>
            <a:t>* Formación de colectivos a los que se les otorga 1.256 reales mensuales para el desarrollo de talleres de 1.200 horas</a:t>
          </a:r>
          <a:endParaRPr lang="es-EC" sz="1600" b="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68912795-A2E0-4628-9A1E-9880351D2439}" type="parTrans" cxnId="{F163209C-B70B-457F-A734-20879432D874}">
      <dgm:prSet/>
      <dgm:spPr/>
      <dgm:t>
        <a:bodyPr/>
        <a:lstStyle/>
        <a:p>
          <a:pPr algn="l"/>
          <a:endParaRPr lang="es-EC" sz="1600">
            <a:latin typeface="Book Antiqua" panose="02040602050305030304" pitchFamily="18" charset="0"/>
          </a:endParaRPr>
        </a:p>
      </dgm:t>
    </dgm:pt>
    <dgm:pt modelId="{22E339B2-9662-4A14-8390-201FF7898906}" type="sibTrans" cxnId="{F163209C-B70B-457F-A734-20879432D874}">
      <dgm:prSet/>
      <dgm:spPr/>
      <dgm:t>
        <a:bodyPr/>
        <a:lstStyle/>
        <a:p>
          <a:pPr algn="l"/>
          <a:endParaRPr lang="es-EC" sz="1600">
            <a:latin typeface="Book Antiqua" panose="02040602050305030304" pitchFamily="18" charset="0"/>
          </a:endParaRPr>
        </a:p>
      </dgm:t>
    </dgm:pt>
    <dgm:pt modelId="{FF0740FE-7041-42B3-99D5-08AC3A491EED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rgbClr val="F2EFF5"/>
        </a:solidFill>
      </dgm:spPr>
      <dgm:t>
        <a:bodyPr/>
        <a:lstStyle/>
        <a:p>
          <a:pPr algn="l"/>
          <a:r>
            <a:rPr lang="es-EC" sz="1600" b="1" dirty="0" smtClean="0">
              <a:solidFill>
                <a:schemeClr val="tx1"/>
              </a:solidFill>
              <a:latin typeface="Book Antiqua" panose="02040602050305030304" pitchFamily="18" charset="0"/>
            </a:rPr>
            <a:t>4. ProJoven Trabajador</a:t>
          </a:r>
        </a:p>
        <a:p>
          <a:pPr algn="l"/>
          <a:r>
            <a:rPr lang="es-EC" sz="1600" b="0" dirty="0" smtClean="0">
              <a:solidFill>
                <a:schemeClr val="tx1"/>
              </a:solidFill>
              <a:latin typeface="Book Antiqua" panose="02040602050305030304" pitchFamily="18" charset="0"/>
            </a:rPr>
            <a:t>* 18 a 29 años, desempleados y con ingresos menores al 50% del salario mínimo</a:t>
          </a:r>
        </a:p>
        <a:p>
          <a:pPr algn="l"/>
          <a:r>
            <a:rPr lang="es-EC" sz="1600" b="0" dirty="0" smtClean="0">
              <a:solidFill>
                <a:schemeClr val="tx1"/>
              </a:solidFill>
              <a:latin typeface="Book Antiqua" panose="02040602050305030304" pitchFamily="18" charset="0"/>
            </a:rPr>
            <a:t>* Ayuda financiera de 100 reales por asistir a 350 horas de cursos de formación</a:t>
          </a:r>
          <a:endParaRPr lang="es-EC" sz="1600" b="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C5FEAF7A-B7DA-4691-B927-256AA198455F}" type="parTrans" cxnId="{B5DE0964-DA65-4232-B88F-B1E0ADE4D468}">
      <dgm:prSet/>
      <dgm:spPr/>
      <dgm:t>
        <a:bodyPr/>
        <a:lstStyle/>
        <a:p>
          <a:pPr algn="l"/>
          <a:endParaRPr lang="es-EC" sz="1600">
            <a:latin typeface="Book Antiqua" panose="02040602050305030304" pitchFamily="18" charset="0"/>
          </a:endParaRPr>
        </a:p>
      </dgm:t>
    </dgm:pt>
    <dgm:pt modelId="{316A3191-5BC2-4894-AED2-ABBF144C59C8}" type="sibTrans" cxnId="{B5DE0964-DA65-4232-B88F-B1E0ADE4D468}">
      <dgm:prSet/>
      <dgm:spPr/>
      <dgm:t>
        <a:bodyPr/>
        <a:lstStyle/>
        <a:p>
          <a:pPr algn="l"/>
          <a:endParaRPr lang="es-EC" sz="1600">
            <a:latin typeface="Book Antiqua" panose="02040602050305030304" pitchFamily="18" charset="0"/>
          </a:endParaRPr>
        </a:p>
      </dgm:t>
    </dgm:pt>
    <dgm:pt modelId="{6DB397FE-4B3B-44BC-843B-B8C2CBDFF847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rgbClr val="F2EFF5"/>
        </a:solidFill>
      </dgm:spPr>
      <dgm:t>
        <a:bodyPr/>
        <a:lstStyle/>
        <a:p>
          <a:pPr algn="l"/>
          <a:r>
            <a:rPr lang="es-EC" sz="1600" b="1" dirty="0" smtClean="0">
              <a:solidFill>
                <a:schemeClr val="tx1"/>
              </a:solidFill>
              <a:latin typeface="Book Antiqua" panose="02040602050305030304" pitchFamily="18" charset="0"/>
            </a:rPr>
            <a:t>2. ProJoven Urbano</a:t>
          </a:r>
        </a:p>
        <a:p>
          <a:pPr algn="l"/>
          <a:r>
            <a:rPr lang="es-EC" sz="1600" b="0" dirty="0" smtClean="0">
              <a:solidFill>
                <a:schemeClr val="tx1"/>
              </a:solidFill>
              <a:latin typeface="Book Antiqua" panose="02040602050305030304" pitchFamily="18" charset="0"/>
            </a:rPr>
            <a:t>* 18 a 29 años que no terminaron la secundaria</a:t>
          </a:r>
        </a:p>
        <a:p>
          <a:pPr algn="l"/>
          <a:r>
            <a:rPr lang="es-EC" sz="1600" b="0" dirty="0" smtClean="0">
              <a:solidFill>
                <a:schemeClr val="tx1"/>
              </a:solidFill>
              <a:latin typeface="Book Antiqua" panose="02040602050305030304" pitchFamily="18" charset="0"/>
            </a:rPr>
            <a:t>* Nivelación de estudios por 18 meses con ayuda económica de 100 reales mensuales (75% de asistencia)</a:t>
          </a:r>
          <a:endParaRPr lang="es-EC" sz="1600" b="1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CED0919C-8587-42F9-B6D4-32BFC1E2D607}" type="parTrans" cxnId="{4E94E421-CABD-4715-BCB9-96090B0B8606}">
      <dgm:prSet/>
      <dgm:spPr/>
      <dgm:t>
        <a:bodyPr/>
        <a:lstStyle/>
        <a:p>
          <a:pPr algn="l"/>
          <a:endParaRPr lang="es-EC" sz="1600">
            <a:latin typeface="Book Antiqua" panose="02040602050305030304" pitchFamily="18" charset="0"/>
          </a:endParaRPr>
        </a:p>
      </dgm:t>
    </dgm:pt>
    <dgm:pt modelId="{22D9FD6D-B520-4715-BFB1-F3ECB5DB13C9}" type="sibTrans" cxnId="{4E94E421-CABD-4715-BCB9-96090B0B8606}">
      <dgm:prSet/>
      <dgm:spPr/>
      <dgm:t>
        <a:bodyPr/>
        <a:lstStyle/>
        <a:p>
          <a:pPr algn="l"/>
          <a:endParaRPr lang="es-EC" sz="1600">
            <a:latin typeface="Book Antiqua" panose="02040602050305030304" pitchFamily="18" charset="0"/>
          </a:endParaRPr>
        </a:p>
      </dgm:t>
    </dgm:pt>
    <dgm:pt modelId="{E1FCA724-7B2B-45AA-9B61-D82F152975B1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rgbClr val="F2EFF5"/>
        </a:solidFill>
      </dgm:spPr>
      <dgm:t>
        <a:bodyPr/>
        <a:lstStyle/>
        <a:p>
          <a:pPr algn="l"/>
          <a:r>
            <a:rPr lang="es-EC" sz="1600" b="1" dirty="0" smtClean="0">
              <a:solidFill>
                <a:schemeClr val="tx1"/>
              </a:solidFill>
              <a:latin typeface="Book Antiqua" panose="02040602050305030304" pitchFamily="18" charset="0"/>
            </a:rPr>
            <a:t>3. ProJoven Campo</a:t>
          </a:r>
        </a:p>
        <a:p>
          <a:pPr algn="l"/>
          <a:r>
            <a:rPr lang="es-EC" sz="1600" b="0" dirty="0" smtClean="0">
              <a:solidFill>
                <a:schemeClr val="tx1"/>
              </a:solidFill>
              <a:latin typeface="Book Antiqua" panose="02040602050305030304" pitchFamily="18" charset="0"/>
            </a:rPr>
            <a:t>* 18 a 29 años. Agricultores que no terminaron su educación secundaria.</a:t>
          </a:r>
        </a:p>
        <a:p>
          <a:pPr algn="l"/>
          <a:r>
            <a:rPr lang="es-EC" sz="1600" b="0" dirty="0" smtClean="0">
              <a:solidFill>
                <a:schemeClr val="tx1"/>
              </a:solidFill>
              <a:latin typeface="Book Antiqua" panose="02040602050305030304" pitchFamily="18" charset="0"/>
            </a:rPr>
            <a:t>* 2 años, ayuda económica de 100 reales y diploma de culminación de estudios.</a:t>
          </a:r>
          <a:endParaRPr lang="es-EC" sz="1600" b="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B69AD6AE-EBE2-42BF-8242-4C0921A2D681}" type="parTrans" cxnId="{C6246839-E5CA-4EB5-93BD-4CEF6BF1414D}">
      <dgm:prSet/>
      <dgm:spPr/>
      <dgm:t>
        <a:bodyPr/>
        <a:lstStyle/>
        <a:p>
          <a:pPr algn="l"/>
          <a:endParaRPr lang="es-EC" sz="1600">
            <a:latin typeface="Book Antiqua" panose="02040602050305030304" pitchFamily="18" charset="0"/>
          </a:endParaRPr>
        </a:p>
      </dgm:t>
    </dgm:pt>
    <dgm:pt modelId="{15107639-7897-432B-A9CB-093FBAFB0FEE}" type="sibTrans" cxnId="{C6246839-E5CA-4EB5-93BD-4CEF6BF1414D}">
      <dgm:prSet/>
      <dgm:spPr/>
      <dgm:t>
        <a:bodyPr/>
        <a:lstStyle/>
        <a:p>
          <a:pPr algn="l"/>
          <a:endParaRPr lang="es-EC" sz="1600">
            <a:latin typeface="Book Antiqua" panose="02040602050305030304" pitchFamily="18" charset="0"/>
          </a:endParaRPr>
        </a:p>
      </dgm:t>
    </dgm:pt>
    <dgm:pt modelId="{2E4A7C0E-21D8-4FE7-B07F-328E38822482}" type="pres">
      <dgm:prSet presAssocID="{3007BAE5-690C-40F2-B742-E9EFC4AAF20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01F9A22-47C3-404B-A053-E2A3F69D60EE}" type="pres">
      <dgm:prSet presAssocID="{DBC21341-A421-4C7B-9106-9FDD93A17A8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B90031-454A-4FC5-8D58-DD4ECA0F1F4E}" type="pres">
      <dgm:prSet presAssocID="{22E339B2-9662-4A14-8390-201FF7898906}" presName="sibTrans" presStyleCnt="0"/>
      <dgm:spPr/>
    </dgm:pt>
    <dgm:pt modelId="{87831C76-E6DC-4B71-977F-58DCD73EE680}" type="pres">
      <dgm:prSet presAssocID="{6DB397FE-4B3B-44BC-843B-B8C2CBDFF84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32FA0B-FFB9-4FB5-B5F4-25A45BC53C1F}" type="pres">
      <dgm:prSet presAssocID="{22D9FD6D-B520-4715-BFB1-F3ECB5DB13C9}" presName="sibTrans" presStyleCnt="0"/>
      <dgm:spPr/>
    </dgm:pt>
    <dgm:pt modelId="{252C594A-742A-4821-BDC6-548E98543C92}" type="pres">
      <dgm:prSet presAssocID="{E1FCA724-7B2B-45AA-9B61-D82F152975B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600A53-D4F1-47C1-84E7-2895B6E03EE9}" type="pres">
      <dgm:prSet presAssocID="{15107639-7897-432B-A9CB-093FBAFB0FEE}" presName="sibTrans" presStyleCnt="0"/>
      <dgm:spPr/>
    </dgm:pt>
    <dgm:pt modelId="{9821A494-EFEF-4960-8B00-18CB497AB3FB}" type="pres">
      <dgm:prSet presAssocID="{FF0740FE-7041-42B3-99D5-08AC3A491EE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1523EAA-71D0-4450-94E8-03B00D477018}" type="presOf" srcId="{6DB397FE-4B3B-44BC-843B-B8C2CBDFF847}" destId="{87831C76-E6DC-4B71-977F-58DCD73EE680}" srcOrd="0" destOrd="0" presId="urn:microsoft.com/office/officeart/2005/8/layout/default#1"/>
    <dgm:cxn modelId="{B5DE0964-DA65-4232-B88F-B1E0ADE4D468}" srcId="{3007BAE5-690C-40F2-B742-E9EFC4AAF205}" destId="{FF0740FE-7041-42B3-99D5-08AC3A491EED}" srcOrd="3" destOrd="0" parTransId="{C5FEAF7A-B7DA-4691-B927-256AA198455F}" sibTransId="{316A3191-5BC2-4894-AED2-ABBF144C59C8}"/>
    <dgm:cxn modelId="{4E94E421-CABD-4715-BCB9-96090B0B8606}" srcId="{3007BAE5-690C-40F2-B742-E9EFC4AAF205}" destId="{6DB397FE-4B3B-44BC-843B-B8C2CBDFF847}" srcOrd="1" destOrd="0" parTransId="{CED0919C-8587-42F9-B6D4-32BFC1E2D607}" sibTransId="{22D9FD6D-B520-4715-BFB1-F3ECB5DB13C9}"/>
    <dgm:cxn modelId="{84698841-71B3-4B89-8C6B-57B87C3492E4}" type="presOf" srcId="{3007BAE5-690C-40F2-B742-E9EFC4AAF205}" destId="{2E4A7C0E-21D8-4FE7-B07F-328E38822482}" srcOrd="0" destOrd="0" presId="urn:microsoft.com/office/officeart/2005/8/layout/default#1"/>
    <dgm:cxn modelId="{F163209C-B70B-457F-A734-20879432D874}" srcId="{3007BAE5-690C-40F2-B742-E9EFC4AAF205}" destId="{DBC21341-A421-4C7B-9106-9FDD93A17A80}" srcOrd="0" destOrd="0" parTransId="{68912795-A2E0-4628-9A1E-9880351D2439}" sibTransId="{22E339B2-9662-4A14-8390-201FF7898906}"/>
    <dgm:cxn modelId="{0DDE7B46-5A12-48C4-8DA9-C3100C4CE7C6}" type="presOf" srcId="{E1FCA724-7B2B-45AA-9B61-D82F152975B1}" destId="{252C594A-742A-4821-BDC6-548E98543C92}" srcOrd="0" destOrd="0" presId="urn:microsoft.com/office/officeart/2005/8/layout/default#1"/>
    <dgm:cxn modelId="{C6246839-E5CA-4EB5-93BD-4CEF6BF1414D}" srcId="{3007BAE5-690C-40F2-B742-E9EFC4AAF205}" destId="{E1FCA724-7B2B-45AA-9B61-D82F152975B1}" srcOrd="2" destOrd="0" parTransId="{B69AD6AE-EBE2-42BF-8242-4C0921A2D681}" sibTransId="{15107639-7897-432B-A9CB-093FBAFB0FEE}"/>
    <dgm:cxn modelId="{5995C5AC-3781-43B6-ACB8-7F3D8AFDFB50}" type="presOf" srcId="{DBC21341-A421-4C7B-9106-9FDD93A17A80}" destId="{601F9A22-47C3-404B-A053-E2A3F69D60EE}" srcOrd="0" destOrd="0" presId="urn:microsoft.com/office/officeart/2005/8/layout/default#1"/>
    <dgm:cxn modelId="{A7A07724-F445-43BE-B2EF-434E71732773}" type="presOf" srcId="{FF0740FE-7041-42B3-99D5-08AC3A491EED}" destId="{9821A494-EFEF-4960-8B00-18CB497AB3FB}" srcOrd="0" destOrd="0" presId="urn:microsoft.com/office/officeart/2005/8/layout/default#1"/>
    <dgm:cxn modelId="{8E73D071-61FE-47F5-94D9-0E53EBCF004A}" type="presParOf" srcId="{2E4A7C0E-21D8-4FE7-B07F-328E38822482}" destId="{601F9A22-47C3-404B-A053-E2A3F69D60EE}" srcOrd="0" destOrd="0" presId="urn:microsoft.com/office/officeart/2005/8/layout/default#1"/>
    <dgm:cxn modelId="{96E5C223-C327-4E0F-9B86-BDE88C2A8FE8}" type="presParOf" srcId="{2E4A7C0E-21D8-4FE7-B07F-328E38822482}" destId="{89B90031-454A-4FC5-8D58-DD4ECA0F1F4E}" srcOrd="1" destOrd="0" presId="urn:microsoft.com/office/officeart/2005/8/layout/default#1"/>
    <dgm:cxn modelId="{F85555F3-236A-498C-8B55-1F8FB650A20E}" type="presParOf" srcId="{2E4A7C0E-21D8-4FE7-B07F-328E38822482}" destId="{87831C76-E6DC-4B71-977F-58DCD73EE680}" srcOrd="2" destOrd="0" presId="urn:microsoft.com/office/officeart/2005/8/layout/default#1"/>
    <dgm:cxn modelId="{FC29AA6B-F03B-4615-9DCD-8AC903D7AEA6}" type="presParOf" srcId="{2E4A7C0E-21D8-4FE7-B07F-328E38822482}" destId="{2D32FA0B-FFB9-4FB5-B5F4-25A45BC53C1F}" srcOrd="3" destOrd="0" presId="urn:microsoft.com/office/officeart/2005/8/layout/default#1"/>
    <dgm:cxn modelId="{5108F30D-0D7D-4D28-9FC7-2B0A56219A69}" type="presParOf" srcId="{2E4A7C0E-21D8-4FE7-B07F-328E38822482}" destId="{252C594A-742A-4821-BDC6-548E98543C92}" srcOrd="4" destOrd="0" presId="urn:microsoft.com/office/officeart/2005/8/layout/default#1"/>
    <dgm:cxn modelId="{CC2CECD4-ABF7-44F9-B766-6AB0B6514E3E}" type="presParOf" srcId="{2E4A7C0E-21D8-4FE7-B07F-328E38822482}" destId="{E5600A53-D4F1-47C1-84E7-2895B6E03EE9}" srcOrd="5" destOrd="0" presId="urn:microsoft.com/office/officeart/2005/8/layout/default#1"/>
    <dgm:cxn modelId="{EE0DE3CF-C75E-40EE-90ED-4E8DF7841455}" type="presParOf" srcId="{2E4A7C0E-21D8-4FE7-B07F-328E38822482}" destId="{9821A494-EFEF-4960-8B00-18CB497AB3FB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DF04ACE-6766-4019-8840-13F9A3605291}" type="doc">
      <dgm:prSet loTypeId="urn:microsoft.com/office/officeart/2008/layout/RadialCluster" loCatId="cycle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es-EC"/>
        </a:p>
      </dgm:t>
    </dgm:pt>
    <dgm:pt modelId="{F0E5E886-8193-4246-BB36-F68EC8F163CB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600" b="1" i="1" dirty="0" smtClean="0">
              <a:latin typeface="Book Antiqua" panose="02040602050305030304" pitchFamily="18" charset="0"/>
            </a:rPr>
            <a:t>La Ley del Aprendiz en Brasil </a:t>
          </a:r>
          <a:endParaRPr lang="es-EC" sz="1600" b="1" i="1" dirty="0">
            <a:latin typeface="Book Antiqua" panose="02040602050305030304" pitchFamily="18" charset="0"/>
          </a:endParaRPr>
        </a:p>
      </dgm:t>
    </dgm:pt>
    <dgm:pt modelId="{C2AE721E-F537-41D1-9855-C269F00EF28B}" type="par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902051C2-697F-4B72-8570-6B15B7443367}" type="sib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5D4FCD0-4C88-4E69-A5AE-D0A753576B52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Inicio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2000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00A9992C-F65E-4AEB-AF31-A6B58B65A850}" type="par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BBE753AD-DB52-40FE-9FEC-D6B13087EA1B}" type="sib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D920725-28E1-4682-996A-AF8BA191DC24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Información Adicional</a:t>
          </a:r>
        </a:p>
        <a:p>
          <a:pPr algn="l">
            <a:spcAft>
              <a:spcPts val="0"/>
            </a:spcAft>
          </a:pPr>
          <a:r>
            <a:rPr lang="es-EC" sz="1500" b="0" dirty="0" smtClean="0">
              <a:latin typeface="Book Antiqua" panose="02040602050305030304" pitchFamily="18" charset="0"/>
            </a:rPr>
            <a:t>* Contrato de trabajo para jóvenes con una duración máxima de 2 años.</a:t>
          </a:r>
        </a:p>
        <a:p>
          <a:pPr algn="l">
            <a:spcAft>
              <a:spcPts val="0"/>
            </a:spcAft>
          </a:pPr>
          <a:r>
            <a:rPr lang="es-EC" sz="1500" b="0" dirty="0" smtClean="0">
              <a:latin typeface="Book Antiqua" panose="02040602050305030304" pitchFamily="18" charset="0"/>
            </a:rPr>
            <a:t>* Empresas medianas y grandes obligadas a contratar aprendices (5% a 15% de la nomina).</a:t>
          </a:r>
        </a:p>
        <a:p>
          <a:pPr algn="l">
            <a:spcAft>
              <a:spcPts val="0"/>
            </a:spcAft>
          </a:pPr>
          <a:r>
            <a:rPr lang="es-EC" sz="1500" b="0" dirty="0" smtClean="0">
              <a:latin typeface="Book Antiqua" panose="02040602050305030304" pitchFamily="18" charset="0"/>
            </a:rPr>
            <a:t>* No existen costos por despidos.</a:t>
          </a:r>
        </a:p>
        <a:p>
          <a:pPr algn="l">
            <a:spcAft>
              <a:spcPts val="0"/>
            </a:spcAft>
          </a:pPr>
          <a:r>
            <a:rPr lang="es-EC" sz="1500" b="0" dirty="0" smtClean="0">
              <a:latin typeface="Book Antiqua" panose="02040602050305030304" pitchFamily="18" charset="0"/>
            </a:rPr>
            <a:t>* Subsidio a los empleadores por compensación. </a:t>
          </a:r>
        </a:p>
        <a:p>
          <a:pPr algn="l">
            <a:spcAft>
              <a:spcPts val="0"/>
            </a:spcAft>
          </a:pPr>
          <a:r>
            <a:rPr lang="es-EC" sz="1500" b="0" dirty="0" smtClean="0">
              <a:latin typeface="Book Antiqua" panose="02040602050305030304" pitchFamily="18" charset="0"/>
            </a:rPr>
            <a:t>* Remuneración no inferior al salario mínimo por hora.</a:t>
          </a:r>
        </a:p>
      </dgm:t>
    </dgm:pt>
    <dgm:pt modelId="{BA4E6554-1BF4-410D-84CA-E742BC8F7A55}" type="par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746158B7-B63E-4F07-9F32-A4F5C5E9C2B2}" type="sib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8D5B5C0-8715-4025-8669-CE4111303A9A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Población Destinataria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Jóvenes  matriculados en la escuela o en cursos de aprendizaje 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87DFBC8E-F55D-4452-87E9-B07FAB622A06}" type="par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5315DC91-BB4B-4393-B7E2-9D2A7D83ABBD}" type="sib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3A967A5-3E65-4A37-978E-616A26E808E7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Institución Encargada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La SENA y SENAI  entidades responsables de la certificación.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F121DA0A-ED7B-438C-ABB7-231166DE4CAB}" type="par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AFB6ADD-0934-4B19-86D8-EC1815BCE94C}" type="sib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4E36386-4F0B-414D-BEAC-BB805A832D7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Objetivo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Facilitar la inserción laboral de los jóvenes por medio de la experiencia adquirida. </a:t>
          </a:r>
        </a:p>
      </dgm:t>
    </dgm:pt>
    <dgm:pt modelId="{1C760A77-3EB9-4B0E-B69D-EFF19791CCF0}" type="par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3BB4F64A-9BBA-4AB5-94CC-305A9787CEA7}" type="sib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28F97A00-99E4-4910-B733-4B4D385BE057}" type="pres">
      <dgm:prSet presAssocID="{3DF04ACE-6766-4019-8840-13F9A360529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AF8AC86-DC17-4C2C-8061-FA44469B19EF}" type="pres">
      <dgm:prSet presAssocID="{F0E5E886-8193-4246-BB36-F68EC8F163CB}" presName="singleCycle" presStyleCnt="0"/>
      <dgm:spPr/>
    </dgm:pt>
    <dgm:pt modelId="{7AEBC049-C8FB-4723-8371-6C86CDAFD5EC}" type="pres">
      <dgm:prSet presAssocID="{F0E5E886-8193-4246-BB36-F68EC8F163CB}" presName="singleCenter" presStyleLbl="node1" presStyleIdx="0" presStyleCnt="6" custScaleX="127301" custScaleY="69437" custLinFactNeighborX="3924" custLinFactNeighborY="-5745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BB6B363D-DD40-4997-B0CD-462BA7C15EF0}" type="pres">
      <dgm:prSet presAssocID="{00A9992C-F65E-4AEB-AF31-A6B58B65A850}" presName="Name56" presStyleLbl="parChTrans1D2" presStyleIdx="0" presStyleCnt="5"/>
      <dgm:spPr/>
      <dgm:t>
        <a:bodyPr/>
        <a:lstStyle/>
        <a:p>
          <a:endParaRPr lang="es-EC"/>
        </a:p>
      </dgm:t>
    </dgm:pt>
    <dgm:pt modelId="{071DFC1C-616B-4846-B052-94A9D470211F}" type="pres">
      <dgm:prSet presAssocID="{85D4FCD0-4C88-4E69-A5AE-D0A753576B52}" presName="text0" presStyleLbl="node1" presStyleIdx="1" presStyleCnt="6" custScaleX="128000" custRadScaleRad="101227" custRadScaleInc="217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655EC2-FD93-45C7-8435-05B9A8A10849}" type="pres">
      <dgm:prSet presAssocID="{BA4E6554-1BF4-410D-84CA-E742BC8F7A55}" presName="Name56" presStyleLbl="parChTrans1D2" presStyleIdx="1" presStyleCnt="5"/>
      <dgm:spPr/>
      <dgm:t>
        <a:bodyPr/>
        <a:lstStyle/>
        <a:p>
          <a:endParaRPr lang="es-EC"/>
        </a:p>
      </dgm:t>
    </dgm:pt>
    <dgm:pt modelId="{83E8A2E4-5C61-4486-98D9-82BCDF8CC42F}" type="pres">
      <dgm:prSet presAssocID="{4D920725-28E1-4682-996A-AF8BA191DC24}" presName="text0" presStyleLbl="node1" presStyleIdx="2" presStyleCnt="6" custScaleX="440181" custScaleY="197188" custRadScaleRad="101898" custRadScaleInc="1613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A91C35-702E-4F65-A6E1-8A0B1258D37F}" type="pres">
      <dgm:prSet presAssocID="{87DFBC8E-F55D-4452-87E9-B07FAB622A06}" presName="Name56" presStyleLbl="parChTrans1D2" presStyleIdx="2" presStyleCnt="5"/>
      <dgm:spPr/>
      <dgm:t>
        <a:bodyPr/>
        <a:lstStyle/>
        <a:p>
          <a:endParaRPr lang="es-EC"/>
        </a:p>
      </dgm:t>
    </dgm:pt>
    <dgm:pt modelId="{1DF4D854-E854-43CB-8D15-E7B59FB10577}" type="pres">
      <dgm:prSet presAssocID="{E8D5B5C0-8715-4025-8669-CE4111303A9A}" presName="text0" presStyleLbl="node1" presStyleIdx="3" presStyleCnt="6" custScaleX="218194" custScaleY="199136" custRadScaleRad="109211" custRadScaleInc="2404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5326EC-CF74-4C3B-8930-071EC68F0A88}" type="pres">
      <dgm:prSet presAssocID="{F121DA0A-ED7B-438C-ABB7-231166DE4CAB}" presName="Name56" presStyleLbl="parChTrans1D2" presStyleIdx="3" presStyleCnt="5"/>
      <dgm:spPr/>
      <dgm:t>
        <a:bodyPr/>
        <a:lstStyle/>
        <a:p>
          <a:endParaRPr lang="es-EC"/>
        </a:p>
      </dgm:t>
    </dgm:pt>
    <dgm:pt modelId="{415AA0DF-8240-42B3-B113-ED51438893C9}" type="pres">
      <dgm:prSet presAssocID="{43A967A5-3E65-4A37-978E-616A26E808E7}" presName="text0" presStyleLbl="node1" presStyleIdx="4" presStyleCnt="6" custScaleX="228358" custScaleY="161371" custRadScaleRad="118380" custRadScaleInc="2623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5028C5-A04B-420A-9CAE-D56CB66C7F06}" type="pres">
      <dgm:prSet presAssocID="{1C760A77-3EB9-4B0E-B69D-EFF19791CCF0}" presName="Name56" presStyleLbl="parChTrans1D2" presStyleIdx="4" presStyleCnt="5"/>
      <dgm:spPr/>
      <dgm:t>
        <a:bodyPr/>
        <a:lstStyle/>
        <a:p>
          <a:endParaRPr lang="es-EC"/>
        </a:p>
      </dgm:t>
    </dgm:pt>
    <dgm:pt modelId="{FC827E77-240E-401D-901F-6C5D3A7F343F}" type="pres">
      <dgm:prSet presAssocID="{84E36386-4F0B-414D-BEAC-BB805A832D70}" presName="text0" presStyleLbl="node1" presStyleIdx="5" presStyleCnt="6" custScaleX="234737" custScaleY="243052" custRadScaleRad="133060" custRadScaleInc="3944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417EE6C-8D2E-4CC9-902D-3B5F2552985D}" type="presOf" srcId="{BA4E6554-1BF4-410D-84CA-E742BC8F7A55}" destId="{E5655EC2-FD93-45C7-8435-05B9A8A10849}" srcOrd="0" destOrd="0" presId="urn:microsoft.com/office/officeart/2008/layout/RadialCluster"/>
    <dgm:cxn modelId="{CBE3B78C-BEAE-45BB-8C0B-ED393BB7A054}" srcId="{F0E5E886-8193-4246-BB36-F68EC8F163CB}" destId="{4D920725-28E1-4682-996A-AF8BA191DC24}" srcOrd="1" destOrd="0" parTransId="{BA4E6554-1BF4-410D-84CA-E742BC8F7A55}" sibTransId="{746158B7-B63E-4F07-9F32-A4F5C5E9C2B2}"/>
    <dgm:cxn modelId="{B997BA34-6E78-4EB5-BFE4-8BE9DD6459F3}" type="presOf" srcId="{F121DA0A-ED7B-438C-ABB7-231166DE4CAB}" destId="{705326EC-CF74-4C3B-8930-071EC68F0A88}" srcOrd="0" destOrd="0" presId="urn:microsoft.com/office/officeart/2008/layout/RadialCluster"/>
    <dgm:cxn modelId="{6BA24D9F-838F-4938-8A87-B38803EB8B86}" type="presOf" srcId="{F0E5E886-8193-4246-BB36-F68EC8F163CB}" destId="{7AEBC049-C8FB-4723-8371-6C86CDAFD5EC}" srcOrd="0" destOrd="0" presId="urn:microsoft.com/office/officeart/2008/layout/RadialCluster"/>
    <dgm:cxn modelId="{BCF33080-BE6B-4A36-AE70-0692595E1276}" type="presOf" srcId="{85D4FCD0-4C88-4E69-A5AE-D0A753576B52}" destId="{071DFC1C-616B-4846-B052-94A9D470211F}" srcOrd="0" destOrd="0" presId="urn:microsoft.com/office/officeart/2008/layout/RadialCluster"/>
    <dgm:cxn modelId="{D3949955-9675-49C9-9271-7112AAEC4801}" type="presOf" srcId="{00A9992C-F65E-4AEB-AF31-A6B58B65A850}" destId="{BB6B363D-DD40-4997-B0CD-462BA7C15EF0}" srcOrd="0" destOrd="0" presId="urn:microsoft.com/office/officeart/2008/layout/RadialCluster"/>
    <dgm:cxn modelId="{DE3FC2FC-DAF2-4816-AA27-537B06CB8462}" type="presOf" srcId="{4D920725-28E1-4682-996A-AF8BA191DC24}" destId="{83E8A2E4-5C61-4486-98D9-82BCDF8CC42F}" srcOrd="0" destOrd="0" presId="urn:microsoft.com/office/officeart/2008/layout/RadialCluster"/>
    <dgm:cxn modelId="{8212B234-91BC-4FBE-B86F-0F28BCB83899}" type="presOf" srcId="{1C760A77-3EB9-4B0E-B69D-EFF19791CCF0}" destId="{815028C5-A04B-420A-9CAE-D56CB66C7F06}" srcOrd="0" destOrd="0" presId="urn:microsoft.com/office/officeart/2008/layout/RadialCluster"/>
    <dgm:cxn modelId="{9B4541A6-239D-466C-BEF5-9D9C584DC031}" type="presOf" srcId="{3DF04ACE-6766-4019-8840-13F9A3605291}" destId="{28F97A00-99E4-4910-B733-4B4D385BE057}" srcOrd="0" destOrd="0" presId="urn:microsoft.com/office/officeart/2008/layout/RadialCluster"/>
    <dgm:cxn modelId="{FCFB2F5F-0B26-41D3-BBD3-97125F971AF9}" srcId="{3DF04ACE-6766-4019-8840-13F9A3605291}" destId="{F0E5E886-8193-4246-BB36-F68EC8F163CB}" srcOrd="0" destOrd="0" parTransId="{C2AE721E-F537-41D1-9855-C269F00EF28B}" sibTransId="{902051C2-697F-4B72-8570-6B15B7443367}"/>
    <dgm:cxn modelId="{A19983BC-9846-404D-9CEC-F81E577C194C}" type="presOf" srcId="{87DFBC8E-F55D-4452-87E9-B07FAB622A06}" destId="{57A91C35-702E-4F65-A6E1-8A0B1258D37F}" srcOrd="0" destOrd="0" presId="urn:microsoft.com/office/officeart/2008/layout/RadialCluster"/>
    <dgm:cxn modelId="{D8710B52-B42E-470F-915C-4D7E1DF3FAF9}" srcId="{F0E5E886-8193-4246-BB36-F68EC8F163CB}" destId="{E8D5B5C0-8715-4025-8669-CE4111303A9A}" srcOrd="2" destOrd="0" parTransId="{87DFBC8E-F55D-4452-87E9-B07FAB622A06}" sibTransId="{5315DC91-BB4B-4393-B7E2-9D2A7D83ABBD}"/>
    <dgm:cxn modelId="{4F815DA2-D71A-4738-8767-1F4F25DD9E7A}" type="presOf" srcId="{43A967A5-3E65-4A37-978E-616A26E808E7}" destId="{415AA0DF-8240-42B3-B113-ED51438893C9}" srcOrd="0" destOrd="0" presId="urn:microsoft.com/office/officeart/2008/layout/RadialCluster"/>
    <dgm:cxn modelId="{4993A2E1-4924-4E54-9C19-8BC911EE93BC}" srcId="{F0E5E886-8193-4246-BB36-F68EC8F163CB}" destId="{84E36386-4F0B-414D-BEAC-BB805A832D70}" srcOrd="4" destOrd="0" parTransId="{1C760A77-3EB9-4B0E-B69D-EFF19791CCF0}" sibTransId="{3BB4F64A-9BBA-4AB5-94CC-305A9787CEA7}"/>
    <dgm:cxn modelId="{1A3F656D-CB9C-49C7-BF6A-2F927258384D}" type="presOf" srcId="{84E36386-4F0B-414D-BEAC-BB805A832D70}" destId="{FC827E77-240E-401D-901F-6C5D3A7F343F}" srcOrd="0" destOrd="0" presId="urn:microsoft.com/office/officeart/2008/layout/RadialCluster"/>
    <dgm:cxn modelId="{5ED2CE13-220C-40D2-88F9-8653D6916F0A}" type="presOf" srcId="{E8D5B5C0-8715-4025-8669-CE4111303A9A}" destId="{1DF4D854-E854-43CB-8D15-E7B59FB10577}" srcOrd="0" destOrd="0" presId="urn:microsoft.com/office/officeart/2008/layout/RadialCluster"/>
    <dgm:cxn modelId="{537EB456-A916-49F8-A322-8A72FE659355}" srcId="{F0E5E886-8193-4246-BB36-F68EC8F163CB}" destId="{43A967A5-3E65-4A37-978E-616A26E808E7}" srcOrd="3" destOrd="0" parTransId="{F121DA0A-ED7B-438C-ABB7-231166DE4CAB}" sibTransId="{EAFB6ADD-0934-4B19-86D8-EC1815BCE94C}"/>
    <dgm:cxn modelId="{1E08F5E0-44C2-4D9A-872F-230F58A44A49}" srcId="{F0E5E886-8193-4246-BB36-F68EC8F163CB}" destId="{85D4FCD0-4C88-4E69-A5AE-D0A753576B52}" srcOrd="0" destOrd="0" parTransId="{00A9992C-F65E-4AEB-AF31-A6B58B65A850}" sibTransId="{BBE753AD-DB52-40FE-9FEC-D6B13087EA1B}"/>
    <dgm:cxn modelId="{E3707499-346B-4FB7-82D9-D35FC29A8B79}" type="presParOf" srcId="{28F97A00-99E4-4910-B733-4B4D385BE057}" destId="{8AF8AC86-DC17-4C2C-8061-FA44469B19EF}" srcOrd="0" destOrd="0" presId="urn:microsoft.com/office/officeart/2008/layout/RadialCluster"/>
    <dgm:cxn modelId="{794B4080-3FDF-422C-A00B-0A9458A16D12}" type="presParOf" srcId="{8AF8AC86-DC17-4C2C-8061-FA44469B19EF}" destId="{7AEBC049-C8FB-4723-8371-6C86CDAFD5EC}" srcOrd="0" destOrd="0" presId="urn:microsoft.com/office/officeart/2008/layout/RadialCluster"/>
    <dgm:cxn modelId="{18E67D77-421B-4FEC-A486-5B9AB1A6403C}" type="presParOf" srcId="{8AF8AC86-DC17-4C2C-8061-FA44469B19EF}" destId="{BB6B363D-DD40-4997-B0CD-462BA7C15EF0}" srcOrd="1" destOrd="0" presId="urn:microsoft.com/office/officeart/2008/layout/RadialCluster"/>
    <dgm:cxn modelId="{DA7E55D0-D747-4645-91A1-E4521F538FF8}" type="presParOf" srcId="{8AF8AC86-DC17-4C2C-8061-FA44469B19EF}" destId="{071DFC1C-616B-4846-B052-94A9D470211F}" srcOrd="2" destOrd="0" presId="urn:microsoft.com/office/officeart/2008/layout/RadialCluster"/>
    <dgm:cxn modelId="{52A074A6-65A0-4201-A8B0-24FFD3FE14D5}" type="presParOf" srcId="{8AF8AC86-DC17-4C2C-8061-FA44469B19EF}" destId="{E5655EC2-FD93-45C7-8435-05B9A8A10849}" srcOrd="3" destOrd="0" presId="urn:microsoft.com/office/officeart/2008/layout/RadialCluster"/>
    <dgm:cxn modelId="{4BA28680-2D9B-45CA-90BA-F19A04451C05}" type="presParOf" srcId="{8AF8AC86-DC17-4C2C-8061-FA44469B19EF}" destId="{83E8A2E4-5C61-4486-98D9-82BCDF8CC42F}" srcOrd="4" destOrd="0" presId="urn:microsoft.com/office/officeart/2008/layout/RadialCluster"/>
    <dgm:cxn modelId="{A70A9FD0-E629-4046-B005-201E57DBA135}" type="presParOf" srcId="{8AF8AC86-DC17-4C2C-8061-FA44469B19EF}" destId="{57A91C35-702E-4F65-A6E1-8A0B1258D37F}" srcOrd="5" destOrd="0" presId="urn:microsoft.com/office/officeart/2008/layout/RadialCluster"/>
    <dgm:cxn modelId="{FD205E2B-C07A-4C27-9360-C5036A661A03}" type="presParOf" srcId="{8AF8AC86-DC17-4C2C-8061-FA44469B19EF}" destId="{1DF4D854-E854-43CB-8D15-E7B59FB10577}" srcOrd="6" destOrd="0" presId="urn:microsoft.com/office/officeart/2008/layout/RadialCluster"/>
    <dgm:cxn modelId="{B91F77A6-8CF0-48E5-9B77-431B7DEC67B7}" type="presParOf" srcId="{8AF8AC86-DC17-4C2C-8061-FA44469B19EF}" destId="{705326EC-CF74-4C3B-8930-071EC68F0A88}" srcOrd="7" destOrd="0" presId="urn:microsoft.com/office/officeart/2008/layout/RadialCluster"/>
    <dgm:cxn modelId="{995B6ECF-8EA5-4CCA-814B-5709CBB5D004}" type="presParOf" srcId="{8AF8AC86-DC17-4C2C-8061-FA44469B19EF}" destId="{415AA0DF-8240-42B3-B113-ED51438893C9}" srcOrd="8" destOrd="0" presId="urn:microsoft.com/office/officeart/2008/layout/RadialCluster"/>
    <dgm:cxn modelId="{1F861322-AAF4-4C41-8B64-7D5BFBD26151}" type="presParOf" srcId="{8AF8AC86-DC17-4C2C-8061-FA44469B19EF}" destId="{815028C5-A04B-420A-9CAE-D56CB66C7F06}" srcOrd="9" destOrd="0" presId="urn:microsoft.com/office/officeart/2008/layout/RadialCluster"/>
    <dgm:cxn modelId="{04A3F39C-1CA4-4510-AE28-2F43C6AE78F9}" type="presParOf" srcId="{8AF8AC86-DC17-4C2C-8061-FA44469B19EF}" destId="{FC827E77-240E-401D-901F-6C5D3A7F343F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DF04ACE-6766-4019-8840-13F9A3605291}" type="doc">
      <dgm:prSet loTypeId="urn:microsoft.com/office/officeart/2008/layout/RadialCluster" loCatId="cycle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es-EC"/>
        </a:p>
      </dgm:t>
    </dgm:pt>
    <dgm:pt modelId="{F0E5E886-8193-4246-BB36-F68EC8F163CB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600" b="1" i="1" dirty="0" smtClean="0">
              <a:latin typeface="Book Antiqua" panose="02040602050305030304" pitchFamily="18" charset="0"/>
            </a:rPr>
            <a:t>Programa Nacional de Estímulo al Primer Empleo (PNPE) </a:t>
          </a:r>
          <a:endParaRPr lang="es-EC" sz="1600" b="1" i="1" dirty="0">
            <a:latin typeface="Book Antiqua" panose="02040602050305030304" pitchFamily="18" charset="0"/>
          </a:endParaRPr>
        </a:p>
      </dgm:t>
    </dgm:pt>
    <dgm:pt modelId="{C2AE721E-F537-41D1-9855-C269F00EF28B}" type="par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902051C2-697F-4B72-8570-6B15B7443367}" type="sib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5D4FCD0-4C88-4E69-A5AE-D0A753576B52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Inicio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2003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00A9992C-F65E-4AEB-AF31-A6B58B65A850}" type="par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BBE753AD-DB52-40FE-9FEC-D6B13087EA1B}" type="sib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D920725-28E1-4682-996A-AF8BA191DC24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Información Adicional</a:t>
          </a:r>
        </a:p>
        <a:p>
          <a:pPr algn="ctr"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 algn="just">
            <a:spcAft>
              <a:spcPts val="0"/>
            </a:spcAft>
          </a:pPr>
          <a:r>
            <a:rPr lang="es-EC" sz="1600" b="0" dirty="0" smtClean="0">
              <a:latin typeface="Book Antiqua" panose="02040602050305030304" pitchFamily="18" charset="0"/>
            </a:rPr>
            <a:t>* Incluye una subvención económica de seis cuotas bimestrales de 250 reales, estimulo al emprendimiento e intermediación de mano de obra</a:t>
          </a:r>
        </a:p>
      </dgm:t>
    </dgm:pt>
    <dgm:pt modelId="{BA4E6554-1BF4-410D-84CA-E742BC8F7A55}" type="par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746158B7-B63E-4F07-9F32-A4F5C5E9C2B2}" type="sib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8D5B5C0-8715-4025-8669-CE4111303A9A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Población Destinataria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Jóvenes (16-24 años) en desempleo involuntario, que no hayan tenido un empleo anterior, cuya familia tenga un ingreso mensual per cápita de hasta el 50% del salario mínimo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87DFBC8E-F55D-4452-87E9-B07FAB622A06}" type="par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5315DC91-BB4B-4393-B7E2-9D2A7D83ABBD}" type="sib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3A967A5-3E65-4A37-978E-616A26E808E7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Institución Encargada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Ministerio de Trabajo, Empleo y Seguridad Social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F121DA0A-ED7B-438C-ABB7-231166DE4CAB}" type="par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AFB6ADD-0934-4B19-86D8-EC1815BCE94C}" type="sib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4E36386-4F0B-414D-BEAC-BB805A832D7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Objetivo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Fomentar la creación de puestos de trabajo y preparar a los jóvenes para ocupaciones alternativas por medio de acciones de cualificación </a:t>
          </a:r>
        </a:p>
      </dgm:t>
    </dgm:pt>
    <dgm:pt modelId="{1C760A77-3EB9-4B0E-B69D-EFF19791CCF0}" type="par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3BB4F64A-9BBA-4AB5-94CC-305A9787CEA7}" type="sib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28F97A00-99E4-4910-B733-4B4D385BE057}" type="pres">
      <dgm:prSet presAssocID="{3DF04ACE-6766-4019-8840-13F9A360529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AF8AC86-DC17-4C2C-8061-FA44469B19EF}" type="pres">
      <dgm:prSet presAssocID="{F0E5E886-8193-4246-BB36-F68EC8F163CB}" presName="singleCycle" presStyleCnt="0"/>
      <dgm:spPr/>
    </dgm:pt>
    <dgm:pt modelId="{7AEBC049-C8FB-4723-8371-6C86CDAFD5EC}" type="pres">
      <dgm:prSet presAssocID="{F0E5E886-8193-4246-BB36-F68EC8F163CB}" presName="singleCenter" presStyleLbl="node1" presStyleIdx="0" presStyleCnt="6" custScaleX="127301" custScaleY="69437" custLinFactNeighborX="3924" custLinFactNeighborY="-5745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BB6B363D-DD40-4997-B0CD-462BA7C15EF0}" type="pres">
      <dgm:prSet presAssocID="{00A9992C-F65E-4AEB-AF31-A6B58B65A850}" presName="Name56" presStyleLbl="parChTrans1D2" presStyleIdx="0" presStyleCnt="5"/>
      <dgm:spPr/>
      <dgm:t>
        <a:bodyPr/>
        <a:lstStyle/>
        <a:p>
          <a:endParaRPr lang="es-EC"/>
        </a:p>
      </dgm:t>
    </dgm:pt>
    <dgm:pt modelId="{071DFC1C-616B-4846-B052-94A9D470211F}" type="pres">
      <dgm:prSet presAssocID="{85D4FCD0-4C88-4E69-A5AE-D0A753576B52}" presName="text0" presStyleLbl="node1" presStyleIdx="1" presStyleCnt="6" custScaleX="128000" custRadScaleRad="101227" custRadScaleInc="217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655EC2-FD93-45C7-8435-05B9A8A10849}" type="pres">
      <dgm:prSet presAssocID="{BA4E6554-1BF4-410D-84CA-E742BC8F7A55}" presName="Name56" presStyleLbl="parChTrans1D2" presStyleIdx="1" presStyleCnt="5"/>
      <dgm:spPr/>
      <dgm:t>
        <a:bodyPr/>
        <a:lstStyle/>
        <a:p>
          <a:endParaRPr lang="es-EC"/>
        </a:p>
      </dgm:t>
    </dgm:pt>
    <dgm:pt modelId="{83E8A2E4-5C61-4486-98D9-82BCDF8CC42F}" type="pres">
      <dgm:prSet presAssocID="{4D920725-28E1-4682-996A-AF8BA191DC24}" presName="text0" presStyleLbl="node1" presStyleIdx="2" presStyleCnt="6" custScaleX="373651" custScaleY="187748" custRadScaleRad="108581" custRadScaleInc="1625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A91C35-702E-4F65-A6E1-8A0B1258D37F}" type="pres">
      <dgm:prSet presAssocID="{87DFBC8E-F55D-4452-87E9-B07FAB622A06}" presName="Name56" presStyleLbl="parChTrans1D2" presStyleIdx="2" presStyleCnt="5"/>
      <dgm:spPr/>
      <dgm:t>
        <a:bodyPr/>
        <a:lstStyle/>
        <a:p>
          <a:endParaRPr lang="es-EC"/>
        </a:p>
      </dgm:t>
    </dgm:pt>
    <dgm:pt modelId="{1DF4D854-E854-43CB-8D15-E7B59FB10577}" type="pres">
      <dgm:prSet presAssocID="{E8D5B5C0-8715-4025-8669-CE4111303A9A}" presName="text0" presStyleLbl="node1" presStyleIdx="3" presStyleCnt="6" custScaleX="270873" custScaleY="199136" custRadScaleRad="105089" custRadScaleInc="23367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5326EC-CF74-4C3B-8930-071EC68F0A88}" type="pres">
      <dgm:prSet presAssocID="{F121DA0A-ED7B-438C-ABB7-231166DE4CAB}" presName="Name56" presStyleLbl="parChTrans1D2" presStyleIdx="3" presStyleCnt="5"/>
      <dgm:spPr/>
      <dgm:t>
        <a:bodyPr/>
        <a:lstStyle/>
        <a:p>
          <a:endParaRPr lang="es-EC"/>
        </a:p>
      </dgm:t>
    </dgm:pt>
    <dgm:pt modelId="{415AA0DF-8240-42B3-B113-ED51438893C9}" type="pres">
      <dgm:prSet presAssocID="{43A967A5-3E65-4A37-978E-616A26E808E7}" presName="text0" presStyleLbl="node1" presStyleIdx="4" presStyleCnt="6" custScaleX="228358" custScaleY="161371" custRadScaleRad="118380" custRadScaleInc="2623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5028C5-A04B-420A-9CAE-D56CB66C7F06}" type="pres">
      <dgm:prSet presAssocID="{1C760A77-3EB9-4B0E-B69D-EFF19791CCF0}" presName="Name56" presStyleLbl="parChTrans1D2" presStyleIdx="4" presStyleCnt="5"/>
      <dgm:spPr/>
      <dgm:t>
        <a:bodyPr/>
        <a:lstStyle/>
        <a:p>
          <a:endParaRPr lang="es-EC"/>
        </a:p>
      </dgm:t>
    </dgm:pt>
    <dgm:pt modelId="{FC827E77-240E-401D-901F-6C5D3A7F343F}" type="pres">
      <dgm:prSet presAssocID="{84E36386-4F0B-414D-BEAC-BB805A832D70}" presName="text0" presStyleLbl="node1" presStyleIdx="5" presStyleCnt="6" custScaleX="234737" custScaleY="243052" custRadScaleRad="133060" custRadScaleInc="3944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BE3B78C-BEAE-45BB-8C0B-ED393BB7A054}" srcId="{F0E5E886-8193-4246-BB36-F68EC8F163CB}" destId="{4D920725-28E1-4682-996A-AF8BA191DC24}" srcOrd="1" destOrd="0" parTransId="{BA4E6554-1BF4-410D-84CA-E742BC8F7A55}" sibTransId="{746158B7-B63E-4F07-9F32-A4F5C5E9C2B2}"/>
    <dgm:cxn modelId="{52F59A4E-5E48-404E-AAC4-D932A79B69A2}" type="presOf" srcId="{00A9992C-F65E-4AEB-AF31-A6B58B65A850}" destId="{BB6B363D-DD40-4997-B0CD-462BA7C15EF0}" srcOrd="0" destOrd="0" presId="urn:microsoft.com/office/officeart/2008/layout/RadialCluster"/>
    <dgm:cxn modelId="{B98D7965-DBDC-43F1-8AE0-B3BA3FC5F75A}" type="presOf" srcId="{E8D5B5C0-8715-4025-8669-CE4111303A9A}" destId="{1DF4D854-E854-43CB-8D15-E7B59FB10577}" srcOrd="0" destOrd="0" presId="urn:microsoft.com/office/officeart/2008/layout/RadialCluster"/>
    <dgm:cxn modelId="{C70FE1C3-2303-4363-B003-7D1C4C351E64}" type="presOf" srcId="{87DFBC8E-F55D-4452-87E9-B07FAB622A06}" destId="{57A91C35-702E-4F65-A6E1-8A0B1258D37F}" srcOrd="0" destOrd="0" presId="urn:microsoft.com/office/officeart/2008/layout/RadialCluster"/>
    <dgm:cxn modelId="{FCFB2F5F-0B26-41D3-BBD3-97125F971AF9}" srcId="{3DF04ACE-6766-4019-8840-13F9A3605291}" destId="{F0E5E886-8193-4246-BB36-F68EC8F163CB}" srcOrd="0" destOrd="0" parTransId="{C2AE721E-F537-41D1-9855-C269F00EF28B}" sibTransId="{902051C2-697F-4B72-8570-6B15B7443367}"/>
    <dgm:cxn modelId="{C833E471-8B70-470C-92D6-2F73965E52F1}" type="presOf" srcId="{84E36386-4F0B-414D-BEAC-BB805A832D70}" destId="{FC827E77-240E-401D-901F-6C5D3A7F343F}" srcOrd="0" destOrd="0" presId="urn:microsoft.com/office/officeart/2008/layout/RadialCluster"/>
    <dgm:cxn modelId="{36C3E65E-27A0-4DFE-B6DA-53CE4A468B40}" type="presOf" srcId="{4D920725-28E1-4682-996A-AF8BA191DC24}" destId="{83E8A2E4-5C61-4486-98D9-82BCDF8CC42F}" srcOrd="0" destOrd="0" presId="urn:microsoft.com/office/officeart/2008/layout/RadialCluster"/>
    <dgm:cxn modelId="{5FCF122A-7EFA-4765-A0B5-CC3C19572FDE}" type="presOf" srcId="{1C760A77-3EB9-4B0E-B69D-EFF19791CCF0}" destId="{815028C5-A04B-420A-9CAE-D56CB66C7F06}" srcOrd="0" destOrd="0" presId="urn:microsoft.com/office/officeart/2008/layout/RadialCluster"/>
    <dgm:cxn modelId="{74386C5B-4AF1-4152-9AF9-6C6D3D486E58}" type="presOf" srcId="{3DF04ACE-6766-4019-8840-13F9A3605291}" destId="{28F97A00-99E4-4910-B733-4B4D385BE057}" srcOrd="0" destOrd="0" presId="urn:microsoft.com/office/officeart/2008/layout/RadialCluster"/>
    <dgm:cxn modelId="{D8710B52-B42E-470F-915C-4D7E1DF3FAF9}" srcId="{F0E5E886-8193-4246-BB36-F68EC8F163CB}" destId="{E8D5B5C0-8715-4025-8669-CE4111303A9A}" srcOrd="2" destOrd="0" parTransId="{87DFBC8E-F55D-4452-87E9-B07FAB622A06}" sibTransId="{5315DC91-BB4B-4393-B7E2-9D2A7D83ABBD}"/>
    <dgm:cxn modelId="{4993A2E1-4924-4E54-9C19-8BC911EE93BC}" srcId="{F0E5E886-8193-4246-BB36-F68EC8F163CB}" destId="{84E36386-4F0B-414D-BEAC-BB805A832D70}" srcOrd="4" destOrd="0" parTransId="{1C760A77-3EB9-4B0E-B69D-EFF19791CCF0}" sibTransId="{3BB4F64A-9BBA-4AB5-94CC-305A9787CEA7}"/>
    <dgm:cxn modelId="{662FAD3F-99C3-4FC0-87A7-2583539E8091}" type="presOf" srcId="{F121DA0A-ED7B-438C-ABB7-231166DE4CAB}" destId="{705326EC-CF74-4C3B-8930-071EC68F0A88}" srcOrd="0" destOrd="0" presId="urn:microsoft.com/office/officeart/2008/layout/RadialCluster"/>
    <dgm:cxn modelId="{73319397-0B65-4C26-8DBE-6EF0A441BE72}" type="presOf" srcId="{85D4FCD0-4C88-4E69-A5AE-D0A753576B52}" destId="{071DFC1C-616B-4846-B052-94A9D470211F}" srcOrd="0" destOrd="0" presId="urn:microsoft.com/office/officeart/2008/layout/RadialCluster"/>
    <dgm:cxn modelId="{CCDEA322-5F5B-4255-A7EB-6AB33B99AF76}" type="presOf" srcId="{F0E5E886-8193-4246-BB36-F68EC8F163CB}" destId="{7AEBC049-C8FB-4723-8371-6C86CDAFD5EC}" srcOrd="0" destOrd="0" presId="urn:microsoft.com/office/officeart/2008/layout/RadialCluster"/>
    <dgm:cxn modelId="{537EB456-A916-49F8-A322-8A72FE659355}" srcId="{F0E5E886-8193-4246-BB36-F68EC8F163CB}" destId="{43A967A5-3E65-4A37-978E-616A26E808E7}" srcOrd="3" destOrd="0" parTransId="{F121DA0A-ED7B-438C-ABB7-231166DE4CAB}" sibTransId="{EAFB6ADD-0934-4B19-86D8-EC1815BCE94C}"/>
    <dgm:cxn modelId="{362C0C12-39F4-46B2-BDAD-4BC57AA85F05}" type="presOf" srcId="{43A967A5-3E65-4A37-978E-616A26E808E7}" destId="{415AA0DF-8240-42B3-B113-ED51438893C9}" srcOrd="0" destOrd="0" presId="urn:microsoft.com/office/officeart/2008/layout/RadialCluster"/>
    <dgm:cxn modelId="{1E08F5E0-44C2-4D9A-872F-230F58A44A49}" srcId="{F0E5E886-8193-4246-BB36-F68EC8F163CB}" destId="{85D4FCD0-4C88-4E69-A5AE-D0A753576B52}" srcOrd="0" destOrd="0" parTransId="{00A9992C-F65E-4AEB-AF31-A6B58B65A850}" sibTransId="{BBE753AD-DB52-40FE-9FEC-D6B13087EA1B}"/>
    <dgm:cxn modelId="{ED299ABE-615F-4B5A-BB24-56C929422FE5}" type="presOf" srcId="{BA4E6554-1BF4-410D-84CA-E742BC8F7A55}" destId="{E5655EC2-FD93-45C7-8435-05B9A8A10849}" srcOrd="0" destOrd="0" presId="urn:microsoft.com/office/officeart/2008/layout/RadialCluster"/>
    <dgm:cxn modelId="{1637DD7A-B3FC-4807-98E9-D2E97193C9C3}" type="presParOf" srcId="{28F97A00-99E4-4910-B733-4B4D385BE057}" destId="{8AF8AC86-DC17-4C2C-8061-FA44469B19EF}" srcOrd="0" destOrd="0" presId="urn:microsoft.com/office/officeart/2008/layout/RadialCluster"/>
    <dgm:cxn modelId="{E6E938BD-81F0-437A-8975-3E37DBF88BFE}" type="presParOf" srcId="{8AF8AC86-DC17-4C2C-8061-FA44469B19EF}" destId="{7AEBC049-C8FB-4723-8371-6C86CDAFD5EC}" srcOrd="0" destOrd="0" presId="urn:microsoft.com/office/officeart/2008/layout/RadialCluster"/>
    <dgm:cxn modelId="{3B039675-181F-4387-8AA4-6E3425CDCC18}" type="presParOf" srcId="{8AF8AC86-DC17-4C2C-8061-FA44469B19EF}" destId="{BB6B363D-DD40-4997-B0CD-462BA7C15EF0}" srcOrd="1" destOrd="0" presId="urn:microsoft.com/office/officeart/2008/layout/RadialCluster"/>
    <dgm:cxn modelId="{E705BFBB-2E02-46BF-BF72-FFD9E63BC515}" type="presParOf" srcId="{8AF8AC86-DC17-4C2C-8061-FA44469B19EF}" destId="{071DFC1C-616B-4846-B052-94A9D470211F}" srcOrd="2" destOrd="0" presId="urn:microsoft.com/office/officeart/2008/layout/RadialCluster"/>
    <dgm:cxn modelId="{A91CA733-A822-42C5-97EB-8A8A512756CC}" type="presParOf" srcId="{8AF8AC86-DC17-4C2C-8061-FA44469B19EF}" destId="{E5655EC2-FD93-45C7-8435-05B9A8A10849}" srcOrd="3" destOrd="0" presId="urn:microsoft.com/office/officeart/2008/layout/RadialCluster"/>
    <dgm:cxn modelId="{D737799D-2897-4388-B40E-88FFD6EF8B79}" type="presParOf" srcId="{8AF8AC86-DC17-4C2C-8061-FA44469B19EF}" destId="{83E8A2E4-5C61-4486-98D9-82BCDF8CC42F}" srcOrd="4" destOrd="0" presId="urn:microsoft.com/office/officeart/2008/layout/RadialCluster"/>
    <dgm:cxn modelId="{08CF0494-A81C-4F68-AD1F-0E2BBB45F698}" type="presParOf" srcId="{8AF8AC86-DC17-4C2C-8061-FA44469B19EF}" destId="{57A91C35-702E-4F65-A6E1-8A0B1258D37F}" srcOrd="5" destOrd="0" presId="urn:microsoft.com/office/officeart/2008/layout/RadialCluster"/>
    <dgm:cxn modelId="{568F8DA9-1280-4203-8422-E1436E5DDE6B}" type="presParOf" srcId="{8AF8AC86-DC17-4C2C-8061-FA44469B19EF}" destId="{1DF4D854-E854-43CB-8D15-E7B59FB10577}" srcOrd="6" destOrd="0" presId="urn:microsoft.com/office/officeart/2008/layout/RadialCluster"/>
    <dgm:cxn modelId="{4C2DD1A7-A106-46AE-B2B8-7A78DDCE696E}" type="presParOf" srcId="{8AF8AC86-DC17-4C2C-8061-FA44469B19EF}" destId="{705326EC-CF74-4C3B-8930-071EC68F0A88}" srcOrd="7" destOrd="0" presId="urn:microsoft.com/office/officeart/2008/layout/RadialCluster"/>
    <dgm:cxn modelId="{5FD6F7C6-9EBC-4653-803C-D986EFA11377}" type="presParOf" srcId="{8AF8AC86-DC17-4C2C-8061-FA44469B19EF}" destId="{415AA0DF-8240-42B3-B113-ED51438893C9}" srcOrd="8" destOrd="0" presId="urn:microsoft.com/office/officeart/2008/layout/RadialCluster"/>
    <dgm:cxn modelId="{0BF5B279-40E1-489D-9F09-520082D5509A}" type="presParOf" srcId="{8AF8AC86-DC17-4C2C-8061-FA44469B19EF}" destId="{815028C5-A04B-420A-9CAE-D56CB66C7F06}" srcOrd="9" destOrd="0" presId="urn:microsoft.com/office/officeart/2008/layout/RadialCluster"/>
    <dgm:cxn modelId="{458CCC64-ED0A-4EBA-86E8-D79E743A4603}" type="presParOf" srcId="{8AF8AC86-DC17-4C2C-8061-FA44469B19EF}" destId="{FC827E77-240E-401D-901F-6C5D3A7F343F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F288F47-BAF1-4FE8-9CED-944E9E5E52D1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F22C697E-5727-47B9-85F5-B95B475338D2}">
      <dgm:prSet phldrT="[Texto]" custT="1"/>
      <dgm:spPr/>
      <dgm:t>
        <a:bodyPr/>
        <a:lstStyle/>
        <a:p>
          <a:r>
            <a:rPr lang="es-EC" sz="3500" b="1" dirty="0" smtClean="0">
              <a:latin typeface="Book Antiqua" panose="02040602050305030304" pitchFamily="18" charset="0"/>
            </a:rPr>
            <a:t>CONTEXTO</a:t>
          </a:r>
          <a:endParaRPr lang="es-EC" sz="3500" b="1" dirty="0">
            <a:latin typeface="Book Antiqua" panose="02040602050305030304" pitchFamily="18" charset="0"/>
          </a:endParaRPr>
        </a:p>
      </dgm:t>
    </dgm:pt>
    <dgm:pt modelId="{D185101B-D271-4C87-A314-7A1AB6CF6443}" type="parTrans" cxnId="{F85222B0-0DA9-45BC-824B-6397EF0539FB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300A1889-759D-42BF-9119-ACD2E2AAFC47}" type="sibTrans" cxnId="{F85222B0-0DA9-45BC-824B-6397EF0539FB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B5A42B95-1CAE-4BD5-A0E2-75499DFB5F3B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GENERAL: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Una de las economías con más rápido crecimiento en la última década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Tasa de crecimiento del PIB 2015: 2,7%</a:t>
          </a:r>
          <a:endParaRPr lang="es-EC" sz="1600" b="1" dirty="0">
            <a:latin typeface="Book Antiqua" panose="02040602050305030304" pitchFamily="18" charset="0"/>
          </a:endParaRPr>
        </a:p>
      </dgm:t>
    </dgm:pt>
    <dgm:pt modelId="{2682A968-DDB4-406A-A2C6-61FA88BF5695}" type="parTrans" cxnId="{2EA42CF6-18C9-4459-929D-222AF14A6FF2}">
      <dgm:prSet custT="1"/>
      <dgm:spPr/>
      <dgm:t>
        <a:bodyPr/>
        <a:lstStyle/>
        <a:p>
          <a:endParaRPr lang="es-EC" sz="1600" dirty="0">
            <a:latin typeface="Book Antiqua" panose="02040602050305030304" pitchFamily="18" charset="0"/>
          </a:endParaRPr>
        </a:p>
      </dgm:t>
    </dgm:pt>
    <dgm:pt modelId="{FDCAB98A-04B3-4A44-95F4-12489DA0050E}" type="sibTrans" cxnId="{2EA42CF6-18C9-4459-929D-222AF14A6FF2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BB9978F5-92EF-45E4-88EC-78531D11BE94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MERCADO LABORAL: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Desempleo 2015: 7,2%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Proyección desempleo 2016: 7%</a:t>
          </a:r>
        </a:p>
      </dgm:t>
    </dgm:pt>
    <dgm:pt modelId="{CA0391B8-B052-43D5-B094-95DEBA5A151C}" type="parTrans" cxnId="{F251A1A9-F704-427F-81E2-27C0B641C7A6}">
      <dgm:prSet custT="1"/>
      <dgm:spPr/>
      <dgm:t>
        <a:bodyPr/>
        <a:lstStyle/>
        <a:p>
          <a:endParaRPr lang="es-EC" sz="1600" dirty="0">
            <a:latin typeface="Book Antiqua" panose="02040602050305030304" pitchFamily="18" charset="0"/>
          </a:endParaRPr>
        </a:p>
      </dgm:t>
    </dgm:pt>
    <dgm:pt modelId="{67C60B2F-C216-4265-BADE-66DA1FB43430}" type="sibTrans" cxnId="{F251A1A9-F704-427F-81E2-27C0B641C7A6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71512F5C-C8E6-46BD-A095-DFF654621E98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MERCADO LABORAL JUVENIL: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23,9% de la población tiene entre 15 y 29 años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Desempleo juvenil 2015: 16%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Problemas: bajos niveles de educación y experiencia, regulación del mercado y expectativas de jóvenes</a:t>
          </a:r>
          <a:endParaRPr lang="es-EC" sz="1600" b="1" dirty="0" smtClean="0">
            <a:latin typeface="Book Antiqua" panose="02040602050305030304" pitchFamily="18" charset="0"/>
          </a:endParaRPr>
        </a:p>
      </dgm:t>
    </dgm:pt>
    <dgm:pt modelId="{04A2311B-D0A0-41C5-92F5-6E67FB4247D7}" type="parTrans" cxnId="{0839DF20-5D9E-4CA3-8855-B590884A86CF}">
      <dgm:prSet custT="1"/>
      <dgm:spPr/>
      <dgm:t>
        <a:bodyPr/>
        <a:lstStyle/>
        <a:p>
          <a:endParaRPr lang="es-EC" sz="1600" dirty="0">
            <a:latin typeface="Book Antiqua" panose="02040602050305030304" pitchFamily="18" charset="0"/>
          </a:endParaRPr>
        </a:p>
      </dgm:t>
    </dgm:pt>
    <dgm:pt modelId="{31310694-3BE0-46D6-A948-E8C978AC1186}" type="sibTrans" cxnId="{0839DF20-5D9E-4CA3-8855-B590884A86CF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94B14942-A59C-4CAC-96AB-68F49CBB9438}" type="pres">
      <dgm:prSet presAssocID="{CF288F47-BAF1-4FE8-9CED-944E9E5E52D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64EC60F-291B-445E-AEFD-09D46BEC3BBB}" type="pres">
      <dgm:prSet presAssocID="{F22C697E-5727-47B9-85F5-B95B475338D2}" presName="root1" presStyleCnt="0"/>
      <dgm:spPr/>
    </dgm:pt>
    <dgm:pt modelId="{2F76A0AD-050B-4BB5-B690-6531F660EDEF}" type="pres">
      <dgm:prSet presAssocID="{F22C697E-5727-47B9-85F5-B95B475338D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4218412-21C9-4D87-9108-BE5E25CFB37C}" type="pres">
      <dgm:prSet presAssocID="{F22C697E-5727-47B9-85F5-B95B475338D2}" presName="level2hierChild" presStyleCnt="0"/>
      <dgm:spPr/>
    </dgm:pt>
    <dgm:pt modelId="{CE74A0F4-315F-4D68-8BE3-941F9C493D14}" type="pres">
      <dgm:prSet presAssocID="{2682A968-DDB4-406A-A2C6-61FA88BF5695}" presName="conn2-1" presStyleLbl="parChTrans1D2" presStyleIdx="0" presStyleCnt="3"/>
      <dgm:spPr/>
      <dgm:t>
        <a:bodyPr/>
        <a:lstStyle/>
        <a:p>
          <a:endParaRPr lang="es-EC"/>
        </a:p>
      </dgm:t>
    </dgm:pt>
    <dgm:pt modelId="{F222D2E1-EE37-4E57-B365-7E952318A33D}" type="pres">
      <dgm:prSet presAssocID="{2682A968-DDB4-406A-A2C6-61FA88BF5695}" presName="connTx" presStyleLbl="parChTrans1D2" presStyleIdx="0" presStyleCnt="3"/>
      <dgm:spPr/>
      <dgm:t>
        <a:bodyPr/>
        <a:lstStyle/>
        <a:p>
          <a:endParaRPr lang="es-EC"/>
        </a:p>
      </dgm:t>
    </dgm:pt>
    <dgm:pt modelId="{E26BAA39-4F5F-453E-A2EC-FF9CD469814B}" type="pres">
      <dgm:prSet presAssocID="{B5A42B95-1CAE-4BD5-A0E2-75499DFB5F3B}" presName="root2" presStyleCnt="0"/>
      <dgm:spPr/>
    </dgm:pt>
    <dgm:pt modelId="{725864D6-F460-46DB-A09D-B176CE34C734}" type="pres">
      <dgm:prSet presAssocID="{B5A42B95-1CAE-4BD5-A0E2-75499DFB5F3B}" presName="LevelTwoTextNode" presStyleLbl="node2" presStyleIdx="0" presStyleCnt="3" custScaleX="163071" custScaleY="138822" custLinFactNeighborX="-169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00AEA03-C735-454E-BEE1-99D4FA1DEA10}" type="pres">
      <dgm:prSet presAssocID="{B5A42B95-1CAE-4BD5-A0E2-75499DFB5F3B}" presName="level3hierChild" presStyleCnt="0"/>
      <dgm:spPr/>
    </dgm:pt>
    <dgm:pt modelId="{5FF26DDA-8C78-41AC-8A3C-A491511CED1D}" type="pres">
      <dgm:prSet presAssocID="{CA0391B8-B052-43D5-B094-95DEBA5A151C}" presName="conn2-1" presStyleLbl="parChTrans1D2" presStyleIdx="1" presStyleCnt="3"/>
      <dgm:spPr/>
      <dgm:t>
        <a:bodyPr/>
        <a:lstStyle/>
        <a:p>
          <a:endParaRPr lang="es-EC"/>
        </a:p>
      </dgm:t>
    </dgm:pt>
    <dgm:pt modelId="{3EF0864F-371F-417A-A420-0386F47255A5}" type="pres">
      <dgm:prSet presAssocID="{CA0391B8-B052-43D5-B094-95DEBA5A151C}" presName="connTx" presStyleLbl="parChTrans1D2" presStyleIdx="1" presStyleCnt="3"/>
      <dgm:spPr/>
      <dgm:t>
        <a:bodyPr/>
        <a:lstStyle/>
        <a:p>
          <a:endParaRPr lang="es-EC"/>
        </a:p>
      </dgm:t>
    </dgm:pt>
    <dgm:pt modelId="{A09E53CF-B297-453C-BE21-718855388AAE}" type="pres">
      <dgm:prSet presAssocID="{BB9978F5-92EF-45E4-88EC-78531D11BE94}" presName="root2" presStyleCnt="0"/>
      <dgm:spPr/>
    </dgm:pt>
    <dgm:pt modelId="{B3AB2E33-3E86-439F-A641-82A3078277E3}" type="pres">
      <dgm:prSet presAssocID="{BB9978F5-92EF-45E4-88EC-78531D11BE94}" presName="LevelTwoTextNode" presStyleLbl="node2" presStyleIdx="1" presStyleCnt="3" custScaleX="163071" custScaleY="138822" custLinFactNeighborX="-169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D30193C-B6D6-4945-8EFA-D0073156AFC2}" type="pres">
      <dgm:prSet presAssocID="{BB9978F5-92EF-45E4-88EC-78531D11BE94}" presName="level3hierChild" presStyleCnt="0"/>
      <dgm:spPr/>
    </dgm:pt>
    <dgm:pt modelId="{7772E254-D895-4E52-A497-D0FDF2C1FACF}" type="pres">
      <dgm:prSet presAssocID="{04A2311B-D0A0-41C5-92F5-6E67FB4247D7}" presName="conn2-1" presStyleLbl="parChTrans1D2" presStyleIdx="2" presStyleCnt="3"/>
      <dgm:spPr/>
      <dgm:t>
        <a:bodyPr/>
        <a:lstStyle/>
        <a:p>
          <a:endParaRPr lang="es-EC"/>
        </a:p>
      </dgm:t>
    </dgm:pt>
    <dgm:pt modelId="{7810F132-616E-4143-8686-3A025D51681F}" type="pres">
      <dgm:prSet presAssocID="{04A2311B-D0A0-41C5-92F5-6E67FB4247D7}" presName="connTx" presStyleLbl="parChTrans1D2" presStyleIdx="2" presStyleCnt="3"/>
      <dgm:spPr/>
      <dgm:t>
        <a:bodyPr/>
        <a:lstStyle/>
        <a:p>
          <a:endParaRPr lang="es-EC"/>
        </a:p>
      </dgm:t>
    </dgm:pt>
    <dgm:pt modelId="{64209EE2-8C78-49ED-B103-9B6292C5A086}" type="pres">
      <dgm:prSet presAssocID="{71512F5C-C8E6-46BD-A095-DFF654621E98}" presName="root2" presStyleCnt="0"/>
      <dgm:spPr/>
    </dgm:pt>
    <dgm:pt modelId="{2ABE37F1-6E48-4E15-8973-5618971F214B}" type="pres">
      <dgm:prSet presAssocID="{71512F5C-C8E6-46BD-A095-DFF654621E98}" presName="LevelTwoTextNode" presStyleLbl="node2" presStyleIdx="2" presStyleCnt="3" custScaleX="163071" custScaleY="138822" custLinFactNeighborX="-169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38C63CF-7934-408D-B12B-F23B191D9697}" type="pres">
      <dgm:prSet presAssocID="{71512F5C-C8E6-46BD-A095-DFF654621E98}" presName="level3hierChild" presStyleCnt="0"/>
      <dgm:spPr/>
    </dgm:pt>
  </dgm:ptLst>
  <dgm:cxnLst>
    <dgm:cxn modelId="{F85222B0-0DA9-45BC-824B-6397EF0539FB}" srcId="{CF288F47-BAF1-4FE8-9CED-944E9E5E52D1}" destId="{F22C697E-5727-47B9-85F5-B95B475338D2}" srcOrd="0" destOrd="0" parTransId="{D185101B-D271-4C87-A314-7A1AB6CF6443}" sibTransId="{300A1889-759D-42BF-9119-ACD2E2AAFC47}"/>
    <dgm:cxn modelId="{45C3D74B-FCC5-4737-9F22-BFAD4D381F94}" type="presOf" srcId="{2682A968-DDB4-406A-A2C6-61FA88BF5695}" destId="{CE74A0F4-315F-4D68-8BE3-941F9C493D14}" srcOrd="0" destOrd="0" presId="urn:microsoft.com/office/officeart/2008/layout/HorizontalMultiLevelHierarchy"/>
    <dgm:cxn modelId="{D4CB68C1-74D4-44EF-A4C3-CF62C4007207}" type="presOf" srcId="{BB9978F5-92EF-45E4-88EC-78531D11BE94}" destId="{B3AB2E33-3E86-439F-A641-82A3078277E3}" srcOrd="0" destOrd="0" presId="urn:microsoft.com/office/officeart/2008/layout/HorizontalMultiLevelHierarchy"/>
    <dgm:cxn modelId="{E5A5DBC4-056B-43A2-AE9F-0CC7FF2796E3}" type="presOf" srcId="{04A2311B-D0A0-41C5-92F5-6E67FB4247D7}" destId="{7810F132-616E-4143-8686-3A025D51681F}" srcOrd="1" destOrd="0" presId="urn:microsoft.com/office/officeart/2008/layout/HorizontalMultiLevelHierarchy"/>
    <dgm:cxn modelId="{1870736D-4B79-40E5-9A0C-F9D9460AF5CE}" type="presOf" srcId="{04A2311B-D0A0-41C5-92F5-6E67FB4247D7}" destId="{7772E254-D895-4E52-A497-D0FDF2C1FACF}" srcOrd="0" destOrd="0" presId="urn:microsoft.com/office/officeart/2008/layout/HorizontalMultiLevelHierarchy"/>
    <dgm:cxn modelId="{0839DF20-5D9E-4CA3-8855-B590884A86CF}" srcId="{F22C697E-5727-47B9-85F5-B95B475338D2}" destId="{71512F5C-C8E6-46BD-A095-DFF654621E98}" srcOrd="2" destOrd="0" parTransId="{04A2311B-D0A0-41C5-92F5-6E67FB4247D7}" sibTransId="{31310694-3BE0-46D6-A948-E8C978AC1186}"/>
    <dgm:cxn modelId="{3D8FD637-5ABB-445B-98BD-9546505858B9}" type="presOf" srcId="{CA0391B8-B052-43D5-B094-95DEBA5A151C}" destId="{5FF26DDA-8C78-41AC-8A3C-A491511CED1D}" srcOrd="0" destOrd="0" presId="urn:microsoft.com/office/officeart/2008/layout/HorizontalMultiLevelHierarchy"/>
    <dgm:cxn modelId="{6147DBD4-1840-46E1-9D1F-4AC3798341D9}" type="presOf" srcId="{B5A42B95-1CAE-4BD5-A0E2-75499DFB5F3B}" destId="{725864D6-F460-46DB-A09D-B176CE34C734}" srcOrd="0" destOrd="0" presId="urn:microsoft.com/office/officeart/2008/layout/HorizontalMultiLevelHierarchy"/>
    <dgm:cxn modelId="{13EE768A-4F23-4EA4-850D-3AA088E29BFA}" type="presOf" srcId="{71512F5C-C8E6-46BD-A095-DFF654621E98}" destId="{2ABE37F1-6E48-4E15-8973-5618971F214B}" srcOrd="0" destOrd="0" presId="urn:microsoft.com/office/officeart/2008/layout/HorizontalMultiLevelHierarchy"/>
    <dgm:cxn modelId="{2EA42CF6-18C9-4459-929D-222AF14A6FF2}" srcId="{F22C697E-5727-47B9-85F5-B95B475338D2}" destId="{B5A42B95-1CAE-4BD5-A0E2-75499DFB5F3B}" srcOrd="0" destOrd="0" parTransId="{2682A968-DDB4-406A-A2C6-61FA88BF5695}" sibTransId="{FDCAB98A-04B3-4A44-95F4-12489DA0050E}"/>
    <dgm:cxn modelId="{E181604E-CB6A-4BE0-944B-817117D75629}" type="presOf" srcId="{CA0391B8-B052-43D5-B094-95DEBA5A151C}" destId="{3EF0864F-371F-417A-A420-0386F47255A5}" srcOrd="1" destOrd="0" presId="urn:microsoft.com/office/officeart/2008/layout/HorizontalMultiLevelHierarchy"/>
    <dgm:cxn modelId="{26A06238-CB3B-488C-A5E8-EF4255BF371A}" type="presOf" srcId="{CF288F47-BAF1-4FE8-9CED-944E9E5E52D1}" destId="{94B14942-A59C-4CAC-96AB-68F49CBB9438}" srcOrd="0" destOrd="0" presId="urn:microsoft.com/office/officeart/2008/layout/HorizontalMultiLevelHierarchy"/>
    <dgm:cxn modelId="{37A3F354-C0C4-4C66-A180-454611169B41}" type="presOf" srcId="{2682A968-DDB4-406A-A2C6-61FA88BF5695}" destId="{F222D2E1-EE37-4E57-B365-7E952318A33D}" srcOrd="1" destOrd="0" presId="urn:microsoft.com/office/officeart/2008/layout/HorizontalMultiLevelHierarchy"/>
    <dgm:cxn modelId="{76CE8B34-AFC9-4E54-A963-A0708268C148}" type="presOf" srcId="{F22C697E-5727-47B9-85F5-B95B475338D2}" destId="{2F76A0AD-050B-4BB5-B690-6531F660EDEF}" srcOrd="0" destOrd="0" presId="urn:microsoft.com/office/officeart/2008/layout/HorizontalMultiLevelHierarchy"/>
    <dgm:cxn modelId="{F251A1A9-F704-427F-81E2-27C0B641C7A6}" srcId="{F22C697E-5727-47B9-85F5-B95B475338D2}" destId="{BB9978F5-92EF-45E4-88EC-78531D11BE94}" srcOrd="1" destOrd="0" parTransId="{CA0391B8-B052-43D5-B094-95DEBA5A151C}" sibTransId="{67C60B2F-C216-4265-BADE-66DA1FB43430}"/>
    <dgm:cxn modelId="{F81948A6-42F6-4DDE-A594-ADBB5D391FE8}" type="presParOf" srcId="{94B14942-A59C-4CAC-96AB-68F49CBB9438}" destId="{B64EC60F-291B-445E-AEFD-09D46BEC3BBB}" srcOrd="0" destOrd="0" presId="urn:microsoft.com/office/officeart/2008/layout/HorizontalMultiLevelHierarchy"/>
    <dgm:cxn modelId="{2A644704-AA23-468F-8ADB-028756966069}" type="presParOf" srcId="{B64EC60F-291B-445E-AEFD-09D46BEC3BBB}" destId="{2F76A0AD-050B-4BB5-B690-6531F660EDEF}" srcOrd="0" destOrd="0" presId="urn:microsoft.com/office/officeart/2008/layout/HorizontalMultiLevelHierarchy"/>
    <dgm:cxn modelId="{7C9E4748-9846-42E3-819E-E330A464C54B}" type="presParOf" srcId="{B64EC60F-291B-445E-AEFD-09D46BEC3BBB}" destId="{F4218412-21C9-4D87-9108-BE5E25CFB37C}" srcOrd="1" destOrd="0" presId="urn:microsoft.com/office/officeart/2008/layout/HorizontalMultiLevelHierarchy"/>
    <dgm:cxn modelId="{40EB8C4E-1161-4FB0-9B2D-F92B98201750}" type="presParOf" srcId="{F4218412-21C9-4D87-9108-BE5E25CFB37C}" destId="{CE74A0F4-315F-4D68-8BE3-941F9C493D14}" srcOrd="0" destOrd="0" presId="urn:microsoft.com/office/officeart/2008/layout/HorizontalMultiLevelHierarchy"/>
    <dgm:cxn modelId="{726D7128-021E-4267-AC10-AD6AF69438C8}" type="presParOf" srcId="{CE74A0F4-315F-4D68-8BE3-941F9C493D14}" destId="{F222D2E1-EE37-4E57-B365-7E952318A33D}" srcOrd="0" destOrd="0" presId="urn:microsoft.com/office/officeart/2008/layout/HorizontalMultiLevelHierarchy"/>
    <dgm:cxn modelId="{7B73DD3F-918D-4D4A-A1C9-B114D3FE8F1D}" type="presParOf" srcId="{F4218412-21C9-4D87-9108-BE5E25CFB37C}" destId="{E26BAA39-4F5F-453E-A2EC-FF9CD469814B}" srcOrd="1" destOrd="0" presId="urn:microsoft.com/office/officeart/2008/layout/HorizontalMultiLevelHierarchy"/>
    <dgm:cxn modelId="{135692CE-9409-42FD-84F9-392673EA8A8B}" type="presParOf" srcId="{E26BAA39-4F5F-453E-A2EC-FF9CD469814B}" destId="{725864D6-F460-46DB-A09D-B176CE34C734}" srcOrd="0" destOrd="0" presId="urn:microsoft.com/office/officeart/2008/layout/HorizontalMultiLevelHierarchy"/>
    <dgm:cxn modelId="{9AAE44E6-EDC6-4254-B32A-418C3DD81E7D}" type="presParOf" srcId="{E26BAA39-4F5F-453E-A2EC-FF9CD469814B}" destId="{100AEA03-C735-454E-BEE1-99D4FA1DEA10}" srcOrd="1" destOrd="0" presId="urn:microsoft.com/office/officeart/2008/layout/HorizontalMultiLevelHierarchy"/>
    <dgm:cxn modelId="{8067D50B-F71F-41AB-8620-FA1EA13416E0}" type="presParOf" srcId="{F4218412-21C9-4D87-9108-BE5E25CFB37C}" destId="{5FF26DDA-8C78-41AC-8A3C-A491511CED1D}" srcOrd="2" destOrd="0" presId="urn:microsoft.com/office/officeart/2008/layout/HorizontalMultiLevelHierarchy"/>
    <dgm:cxn modelId="{83F1A565-FDF3-422D-907B-764FC3ECCEEE}" type="presParOf" srcId="{5FF26DDA-8C78-41AC-8A3C-A491511CED1D}" destId="{3EF0864F-371F-417A-A420-0386F47255A5}" srcOrd="0" destOrd="0" presId="urn:microsoft.com/office/officeart/2008/layout/HorizontalMultiLevelHierarchy"/>
    <dgm:cxn modelId="{501BC576-E09F-4356-B358-24BB589BC4FF}" type="presParOf" srcId="{F4218412-21C9-4D87-9108-BE5E25CFB37C}" destId="{A09E53CF-B297-453C-BE21-718855388AAE}" srcOrd="3" destOrd="0" presId="urn:microsoft.com/office/officeart/2008/layout/HorizontalMultiLevelHierarchy"/>
    <dgm:cxn modelId="{1504AE34-23B9-443A-9F9C-D5A4EAEF1BA8}" type="presParOf" srcId="{A09E53CF-B297-453C-BE21-718855388AAE}" destId="{B3AB2E33-3E86-439F-A641-82A3078277E3}" srcOrd="0" destOrd="0" presId="urn:microsoft.com/office/officeart/2008/layout/HorizontalMultiLevelHierarchy"/>
    <dgm:cxn modelId="{0F3EA1D5-7EDE-4177-BA8A-E10F3FB2AC2D}" type="presParOf" srcId="{A09E53CF-B297-453C-BE21-718855388AAE}" destId="{FD30193C-B6D6-4945-8EFA-D0073156AFC2}" srcOrd="1" destOrd="0" presId="urn:microsoft.com/office/officeart/2008/layout/HorizontalMultiLevelHierarchy"/>
    <dgm:cxn modelId="{08114D10-4196-4FC3-859C-E9D91238CF5D}" type="presParOf" srcId="{F4218412-21C9-4D87-9108-BE5E25CFB37C}" destId="{7772E254-D895-4E52-A497-D0FDF2C1FACF}" srcOrd="4" destOrd="0" presId="urn:microsoft.com/office/officeart/2008/layout/HorizontalMultiLevelHierarchy"/>
    <dgm:cxn modelId="{71F38F60-B4FA-4016-A558-4C0CDFCA259C}" type="presParOf" srcId="{7772E254-D895-4E52-A497-D0FDF2C1FACF}" destId="{7810F132-616E-4143-8686-3A025D51681F}" srcOrd="0" destOrd="0" presId="urn:microsoft.com/office/officeart/2008/layout/HorizontalMultiLevelHierarchy"/>
    <dgm:cxn modelId="{ADA68C5A-7AE3-4260-B646-BF73026811DE}" type="presParOf" srcId="{F4218412-21C9-4D87-9108-BE5E25CFB37C}" destId="{64209EE2-8C78-49ED-B103-9B6292C5A086}" srcOrd="5" destOrd="0" presId="urn:microsoft.com/office/officeart/2008/layout/HorizontalMultiLevelHierarchy"/>
    <dgm:cxn modelId="{C1B5EFA3-A4AF-47EF-93B5-01DBFFD03050}" type="presParOf" srcId="{64209EE2-8C78-49ED-B103-9B6292C5A086}" destId="{2ABE37F1-6E48-4E15-8973-5618971F214B}" srcOrd="0" destOrd="0" presId="urn:microsoft.com/office/officeart/2008/layout/HorizontalMultiLevelHierarchy"/>
    <dgm:cxn modelId="{882772B7-6D61-47B9-89B6-86AC72BE9417}" type="presParOf" srcId="{64209EE2-8C78-49ED-B103-9B6292C5A086}" destId="{D38C63CF-7934-408D-B12B-F23B191D969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DF04ACE-6766-4019-8840-13F9A3605291}" type="doc">
      <dgm:prSet loTypeId="urn:microsoft.com/office/officeart/2008/layout/RadialCluster" loCatId="cycle" qsTypeId="urn:microsoft.com/office/officeart/2005/8/quickstyle/simple1" qsCatId="simple" csTypeId="urn:microsoft.com/office/officeart/2005/8/colors/colorful1#8" csCatId="colorful" phldr="1"/>
      <dgm:spPr/>
      <dgm:t>
        <a:bodyPr/>
        <a:lstStyle/>
        <a:p>
          <a:endParaRPr lang="es-EC"/>
        </a:p>
      </dgm:t>
    </dgm:pt>
    <dgm:pt modelId="{F0E5E886-8193-4246-BB36-F68EC8F163CB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000" b="1" i="1" dirty="0" smtClean="0">
              <a:latin typeface="Book Antiqua" panose="02040602050305030304" pitchFamily="18" charset="0"/>
            </a:rPr>
            <a:t>Programa Jóvenes Bicentenario</a:t>
          </a:r>
          <a:endParaRPr lang="es-EC" sz="2000" b="1" i="1" dirty="0">
            <a:latin typeface="Book Antiqua" panose="02040602050305030304" pitchFamily="18" charset="0"/>
          </a:endParaRPr>
        </a:p>
      </dgm:t>
    </dgm:pt>
    <dgm:pt modelId="{C2AE721E-F537-41D1-9855-C269F00EF28B}" type="par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902051C2-697F-4B72-8570-6B15B7443367}" type="sib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5D4FCD0-4C88-4E69-A5AE-D0A753576B52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Inicio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2008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00A9992C-F65E-4AEB-AF31-A6B58B65A850}" type="par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BBE753AD-DB52-40FE-9FEC-D6B13087EA1B}" type="sib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D920725-28E1-4682-996A-AF8BA191DC24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Información Adicional</a:t>
          </a:r>
        </a:p>
        <a:p>
          <a:pPr algn="ctr"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 algn="just">
            <a:spcAft>
              <a:spcPts val="0"/>
            </a:spcAft>
          </a:pPr>
          <a:r>
            <a:rPr lang="es-EC" sz="1600" b="0" dirty="0" smtClean="0">
              <a:latin typeface="Book Antiqua" panose="02040602050305030304" pitchFamily="18" charset="0"/>
            </a:rPr>
            <a:t>* </a:t>
          </a:r>
          <a:r>
            <a:rPr lang="es-EC" sz="1600" dirty="0" smtClean="0">
              <a:latin typeface="Book Antiqua" panose="02040602050305030304" pitchFamily="18" charset="0"/>
            </a:rPr>
            <a:t>Según datos del 2009, existieron 13.636 que fueron diagnosticados y 10.435 se inscribieron en los cursos de capacitación.</a:t>
          </a:r>
          <a:endParaRPr lang="es-EC" sz="1600" b="0" dirty="0" smtClean="0">
            <a:latin typeface="Book Antiqua" panose="02040602050305030304" pitchFamily="18" charset="0"/>
          </a:endParaRPr>
        </a:p>
      </dgm:t>
    </dgm:pt>
    <dgm:pt modelId="{BA4E6554-1BF4-410D-84CA-E742BC8F7A55}" type="par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746158B7-B63E-4F07-9F32-A4F5C5E9C2B2}" type="sib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8D5B5C0-8715-4025-8669-CE4111303A9A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Población Destinataria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Jóvenes (18-29 años) que hayan aprobado mínimo 8 años de educación y residan en una comuna vulnerable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87DFBC8E-F55D-4452-87E9-B07FAB622A06}" type="par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5315DC91-BB4B-4393-B7E2-9D2A7D83ABBD}" type="sib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3A967A5-3E65-4A37-978E-616A26E808E7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Institución Encargada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Servicio Nacional de Capacitación y Empleo (SENCE)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F121DA0A-ED7B-438C-ABB7-231166DE4CAB}" type="par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AFB6ADD-0934-4B19-86D8-EC1815BCE94C}" type="sib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4E36386-4F0B-414D-BEAC-BB805A832D7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Objetivo</a:t>
          </a:r>
        </a:p>
        <a:p>
          <a:pPr algn="ctr"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 algn="ctr"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Mejorar la empleabilidad por 4 fases:</a:t>
          </a:r>
        </a:p>
        <a:p>
          <a:pPr algn="l"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1. Diagnostico y orientación laboral</a:t>
          </a:r>
        </a:p>
        <a:p>
          <a:pPr algn="l"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2. Capacitación y cursos de formación</a:t>
          </a:r>
        </a:p>
        <a:p>
          <a:pPr algn="l"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3. Prácticas laborales</a:t>
          </a:r>
        </a:p>
        <a:p>
          <a:pPr algn="l"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4. Intermediación laboral</a:t>
          </a:r>
          <a:endParaRPr lang="es-EC" sz="1600" b="0" dirty="0">
            <a:latin typeface="Book Antiqua" panose="02040602050305030304" pitchFamily="18" charset="0"/>
          </a:endParaRPr>
        </a:p>
      </dgm:t>
    </dgm:pt>
    <dgm:pt modelId="{1C760A77-3EB9-4B0E-B69D-EFF19791CCF0}" type="par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3BB4F64A-9BBA-4AB5-94CC-305A9787CEA7}" type="sib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28F97A00-99E4-4910-B733-4B4D385BE057}" type="pres">
      <dgm:prSet presAssocID="{3DF04ACE-6766-4019-8840-13F9A360529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AF8AC86-DC17-4C2C-8061-FA44469B19EF}" type="pres">
      <dgm:prSet presAssocID="{F0E5E886-8193-4246-BB36-F68EC8F163CB}" presName="singleCycle" presStyleCnt="0"/>
      <dgm:spPr/>
    </dgm:pt>
    <dgm:pt modelId="{7AEBC049-C8FB-4723-8371-6C86CDAFD5EC}" type="pres">
      <dgm:prSet presAssocID="{F0E5E886-8193-4246-BB36-F68EC8F163CB}" presName="singleCenter" presStyleLbl="node1" presStyleIdx="0" presStyleCnt="6" custScaleX="116948" custScaleY="54051" custLinFactNeighborX="3924" custLinFactNeighborY="-5745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BB6B363D-DD40-4997-B0CD-462BA7C15EF0}" type="pres">
      <dgm:prSet presAssocID="{00A9992C-F65E-4AEB-AF31-A6B58B65A850}" presName="Name56" presStyleLbl="parChTrans1D2" presStyleIdx="0" presStyleCnt="5"/>
      <dgm:spPr/>
      <dgm:t>
        <a:bodyPr/>
        <a:lstStyle/>
        <a:p>
          <a:endParaRPr lang="es-EC"/>
        </a:p>
      </dgm:t>
    </dgm:pt>
    <dgm:pt modelId="{071DFC1C-616B-4846-B052-94A9D470211F}" type="pres">
      <dgm:prSet presAssocID="{85D4FCD0-4C88-4E69-A5AE-D0A753576B52}" presName="text0" presStyleLbl="node1" presStyleIdx="1" presStyleCnt="6" custScaleX="128000" custRadScaleRad="101227" custRadScaleInc="217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655EC2-FD93-45C7-8435-05B9A8A10849}" type="pres">
      <dgm:prSet presAssocID="{BA4E6554-1BF4-410D-84CA-E742BC8F7A55}" presName="Name56" presStyleLbl="parChTrans1D2" presStyleIdx="1" presStyleCnt="5"/>
      <dgm:spPr/>
      <dgm:t>
        <a:bodyPr/>
        <a:lstStyle/>
        <a:p>
          <a:endParaRPr lang="es-EC"/>
        </a:p>
      </dgm:t>
    </dgm:pt>
    <dgm:pt modelId="{83E8A2E4-5C61-4486-98D9-82BCDF8CC42F}" type="pres">
      <dgm:prSet presAssocID="{4D920725-28E1-4682-996A-AF8BA191DC24}" presName="text0" presStyleLbl="node1" presStyleIdx="2" presStyleCnt="6" custScaleX="373651" custScaleY="187748" custRadScaleRad="108581" custRadScaleInc="1625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A91C35-702E-4F65-A6E1-8A0B1258D37F}" type="pres">
      <dgm:prSet presAssocID="{87DFBC8E-F55D-4452-87E9-B07FAB622A06}" presName="Name56" presStyleLbl="parChTrans1D2" presStyleIdx="2" presStyleCnt="5"/>
      <dgm:spPr/>
      <dgm:t>
        <a:bodyPr/>
        <a:lstStyle/>
        <a:p>
          <a:endParaRPr lang="es-EC"/>
        </a:p>
      </dgm:t>
    </dgm:pt>
    <dgm:pt modelId="{1DF4D854-E854-43CB-8D15-E7B59FB10577}" type="pres">
      <dgm:prSet presAssocID="{E8D5B5C0-8715-4025-8669-CE4111303A9A}" presName="text0" presStyleLbl="node1" presStyleIdx="3" presStyleCnt="6" custScaleX="246439" custScaleY="154077" custRadScaleRad="118795" custRadScaleInc="2704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5326EC-CF74-4C3B-8930-071EC68F0A88}" type="pres">
      <dgm:prSet presAssocID="{F121DA0A-ED7B-438C-ABB7-231166DE4CAB}" presName="Name56" presStyleLbl="parChTrans1D2" presStyleIdx="3" presStyleCnt="5"/>
      <dgm:spPr/>
      <dgm:t>
        <a:bodyPr/>
        <a:lstStyle/>
        <a:p>
          <a:endParaRPr lang="es-EC"/>
        </a:p>
      </dgm:t>
    </dgm:pt>
    <dgm:pt modelId="{415AA0DF-8240-42B3-B113-ED51438893C9}" type="pres">
      <dgm:prSet presAssocID="{43A967A5-3E65-4A37-978E-616A26E808E7}" presName="text0" presStyleLbl="node1" presStyleIdx="4" presStyleCnt="6" custScaleX="228358" custScaleY="161371" custRadScaleRad="118380" custRadScaleInc="2623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5028C5-A04B-420A-9CAE-D56CB66C7F06}" type="pres">
      <dgm:prSet presAssocID="{1C760A77-3EB9-4B0E-B69D-EFF19791CCF0}" presName="Name56" presStyleLbl="parChTrans1D2" presStyleIdx="4" presStyleCnt="5"/>
      <dgm:spPr/>
      <dgm:t>
        <a:bodyPr/>
        <a:lstStyle/>
        <a:p>
          <a:endParaRPr lang="es-EC"/>
        </a:p>
      </dgm:t>
    </dgm:pt>
    <dgm:pt modelId="{FC827E77-240E-401D-901F-6C5D3A7F343F}" type="pres">
      <dgm:prSet presAssocID="{84E36386-4F0B-414D-BEAC-BB805A832D70}" presName="text0" presStyleLbl="node1" presStyleIdx="5" presStyleCnt="6" custScaleX="234737" custScaleY="274978" custRadScaleRad="131020" custRadScaleInc="38919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A77414B-4A3D-47E8-AC8B-900A0BBEEDC6}" type="presOf" srcId="{3DF04ACE-6766-4019-8840-13F9A3605291}" destId="{28F97A00-99E4-4910-B733-4B4D385BE057}" srcOrd="0" destOrd="0" presId="urn:microsoft.com/office/officeart/2008/layout/RadialCluster"/>
    <dgm:cxn modelId="{CBE3B78C-BEAE-45BB-8C0B-ED393BB7A054}" srcId="{F0E5E886-8193-4246-BB36-F68EC8F163CB}" destId="{4D920725-28E1-4682-996A-AF8BA191DC24}" srcOrd="1" destOrd="0" parTransId="{BA4E6554-1BF4-410D-84CA-E742BC8F7A55}" sibTransId="{746158B7-B63E-4F07-9F32-A4F5C5E9C2B2}"/>
    <dgm:cxn modelId="{9C784262-E1DC-4D7D-A689-153205352699}" type="presOf" srcId="{1C760A77-3EB9-4B0E-B69D-EFF19791CCF0}" destId="{815028C5-A04B-420A-9CAE-D56CB66C7F06}" srcOrd="0" destOrd="0" presId="urn:microsoft.com/office/officeart/2008/layout/RadialCluster"/>
    <dgm:cxn modelId="{FE707F2F-32CD-47B3-A0C9-CF51D5B31711}" type="presOf" srcId="{00A9992C-F65E-4AEB-AF31-A6B58B65A850}" destId="{BB6B363D-DD40-4997-B0CD-462BA7C15EF0}" srcOrd="0" destOrd="0" presId="urn:microsoft.com/office/officeart/2008/layout/RadialCluster"/>
    <dgm:cxn modelId="{86AE6627-2A7A-4F7A-8A35-C34767C18448}" type="presOf" srcId="{E8D5B5C0-8715-4025-8669-CE4111303A9A}" destId="{1DF4D854-E854-43CB-8D15-E7B59FB10577}" srcOrd="0" destOrd="0" presId="urn:microsoft.com/office/officeart/2008/layout/RadialCluster"/>
    <dgm:cxn modelId="{FCFB2F5F-0B26-41D3-BBD3-97125F971AF9}" srcId="{3DF04ACE-6766-4019-8840-13F9A3605291}" destId="{F0E5E886-8193-4246-BB36-F68EC8F163CB}" srcOrd="0" destOrd="0" parTransId="{C2AE721E-F537-41D1-9855-C269F00EF28B}" sibTransId="{902051C2-697F-4B72-8570-6B15B7443367}"/>
    <dgm:cxn modelId="{B048EB15-061E-4F11-84BC-1BA43367185B}" type="presOf" srcId="{87DFBC8E-F55D-4452-87E9-B07FAB622A06}" destId="{57A91C35-702E-4F65-A6E1-8A0B1258D37F}" srcOrd="0" destOrd="0" presId="urn:microsoft.com/office/officeart/2008/layout/RadialCluster"/>
    <dgm:cxn modelId="{B0750DB2-185B-42F5-87C8-409FC95DAB0E}" type="presOf" srcId="{F0E5E886-8193-4246-BB36-F68EC8F163CB}" destId="{7AEBC049-C8FB-4723-8371-6C86CDAFD5EC}" srcOrd="0" destOrd="0" presId="urn:microsoft.com/office/officeart/2008/layout/RadialCluster"/>
    <dgm:cxn modelId="{C14CB57F-7D03-46F0-BF3F-9E9A33D14088}" type="presOf" srcId="{F121DA0A-ED7B-438C-ABB7-231166DE4CAB}" destId="{705326EC-CF74-4C3B-8930-071EC68F0A88}" srcOrd="0" destOrd="0" presId="urn:microsoft.com/office/officeart/2008/layout/RadialCluster"/>
    <dgm:cxn modelId="{D8710B52-B42E-470F-915C-4D7E1DF3FAF9}" srcId="{F0E5E886-8193-4246-BB36-F68EC8F163CB}" destId="{E8D5B5C0-8715-4025-8669-CE4111303A9A}" srcOrd="2" destOrd="0" parTransId="{87DFBC8E-F55D-4452-87E9-B07FAB622A06}" sibTransId="{5315DC91-BB4B-4393-B7E2-9D2A7D83ABBD}"/>
    <dgm:cxn modelId="{A6F54E6A-FA77-4667-87B4-FCA2E433780C}" type="presOf" srcId="{84E36386-4F0B-414D-BEAC-BB805A832D70}" destId="{FC827E77-240E-401D-901F-6C5D3A7F343F}" srcOrd="0" destOrd="0" presId="urn:microsoft.com/office/officeart/2008/layout/RadialCluster"/>
    <dgm:cxn modelId="{440B7958-2910-42D5-BD81-B2E64DBEE1E3}" type="presOf" srcId="{BA4E6554-1BF4-410D-84CA-E742BC8F7A55}" destId="{E5655EC2-FD93-45C7-8435-05B9A8A10849}" srcOrd="0" destOrd="0" presId="urn:microsoft.com/office/officeart/2008/layout/RadialCluster"/>
    <dgm:cxn modelId="{4993A2E1-4924-4E54-9C19-8BC911EE93BC}" srcId="{F0E5E886-8193-4246-BB36-F68EC8F163CB}" destId="{84E36386-4F0B-414D-BEAC-BB805A832D70}" srcOrd="4" destOrd="0" parTransId="{1C760A77-3EB9-4B0E-B69D-EFF19791CCF0}" sibTransId="{3BB4F64A-9BBA-4AB5-94CC-305A9787CEA7}"/>
    <dgm:cxn modelId="{B950C4D4-6360-4384-BA7F-B247E49847CE}" type="presOf" srcId="{85D4FCD0-4C88-4E69-A5AE-D0A753576B52}" destId="{071DFC1C-616B-4846-B052-94A9D470211F}" srcOrd="0" destOrd="0" presId="urn:microsoft.com/office/officeart/2008/layout/RadialCluster"/>
    <dgm:cxn modelId="{D67312A3-F59F-4C51-BE01-64F93398843F}" type="presOf" srcId="{43A967A5-3E65-4A37-978E-616A26E808E7}" destId="{415AA0DF-8240-42B3-B113-ED51438893C9}" srcOrd="0" destOrd="0" presId="urn:microsoft.com/office/officeart/2008/layout/RadialCluster"/>
    <dgm:cxn modelId="{537EB456-A916-49F8-A322-8A72FE659355}" srcId="{F0E5E886-8193-4246-BB36-F68EC8F163CB}" destId="{43A967A5-3E65-4A37-978E-616A26E808E7}" srcOrd="3" destOrd="0" parTransId="{F121DA0A-ED7B-438C-ABB7-231166DE4CAB}" sibTransId="{EAFB6ADD-0934-4B19-86D8-EC1815BCE94C}"/>
    <dgm:cxn modelId="{195AC715-C04C-40A4-B3C5-F7AEE7837DBF}" type="presOf" srcId="{4D920725-28E1-4682-996A-AF8BA191DC24}" destId="{83E8A2E4-5C61-4486-98D9-82BCDF8CC42F}" srcOrd="0" destOrd="0" presId="urn:microsoft.com/office/officeart/2008/layout/RadialCluster"/>
    <dgm:cxn modelId="{1E08F5E0-44C2-4D9A-872F-230F58A44A49}" srcId="{F0E5E886-8193-4246-BB36-F68EC8F163CB}" destId="{85D4FCD0-4C88-4E69-A5AE-D0A753576B52}" srcOrd="0" destOrd="0" parTransId="{00A9992C-F65E-4AEB-AF31-A6B58B65A850}" sibTransId="{BBE753AD-DB52-40FE-9FEC-D6B13087EA1B}"/>
    <dgm:cxn modelId="{4F7FE8C2-C5B5-4532-B832-DAFB2DA6C782}" type="presParOf" srcId="{28F97A00-99E4-4910-B733-4B4D385BE057}" destId="{8AF8AC86-DC17-4C2C-8061-FA44469B19EF}" srcOrd="0" destOrd="0" presId="urn:microsoft.com/office/officeart/2008/layout/RadialCluster"/>
    <dgm:cxn modelId="{8DD1BE7B-F822-4B5B-93A0-851148D0B4BA}" type="presParOf" srcId="{8AF8AC86-DC17-4C2C-8061-FA44469B19EF}" destId="{7AEBC049-C8FB-4723-8371-6C86CDAFD5EC}" srcOrd="0" destOrd="0" presId="urn:microsoft.com/office/officeart/2008/layout/RadialCluster"/>
    <dgm:cxn modelId="{6495AC8A-6B27-43FB-8647-79CC88D828FA}" type="presParOf" srcId="{8AF8AC86-DC17-4C2C-8061-FA44469B19EF}" destId="{BB6B363D-DD40-4997-B0CD-462BA7C15EF0}" srcOrd="1" destOrd="0" presId="urn:microsoft.com/office/officeart/2008/layout/RadialCluster"/>
    <dgm:cxn modelId="{9E6C06D1-4FBE-498F-90D9-5D8ED9B8CADD}" type="presParOf" srcId="{8AF8AC86-DC17-4C2C-8061-FA44469B19EF}" destId="{071DFC1C-616B-4846-B052-94A9D470211F}" srcOrd="2" destOrd="0" presId="urn:microsoft.com/office/officeart/2008/layout/RadialCluster"/>
    <dgm:cxn modelId="{1E36D85E-9983-4E46-A38F-70F947167B79}" type="presParOf" srcId="{8AF8AC86-DC17-4C2C-8061-FA44469B19EF}" destId="{E5655EC2-FD93-45C7-8435-05B9A8A10849}" srcOrd="3" destOrd="0" presId="urn:microsoft.com/office/officeart/2008/layout/RadialCluster"/>
    <dgm:cxn modelId="{761AC1E3-B520-4656-9F77-80BBE1F5E351}" type="presParOf" srcId="{8AF8AC86-DC17-4C2C-8061-FA44469B19EF}" destId="{83E8A2E4-5C61-4486-98D9-82BCDF8CC42F}" srcOrd="4" destOrd="0" presId="urn:microsoft.com/office/officeart/2008/layout/RadialCluster"/>
    <dgm:cxn modelId="{16DB0216-3D03-4D4B-84A6-5FBA0875716D}" type="presParOf" srcId="{8AF8AC86-DC17-4C2C-8061-FA44469B19EF}" destId="{57A91C35-702E-4F65-A6E1-8A0B1258D37F}" srcOrd="5" destOrd="0" presId="urn:microsoft.com/office/officeart/2008/layout/RadialCluster"/>
    <dgm:cxn modelId="{1F2E266D-1C37-4025-B7C1-DE0CC3D21456}" type="presParOf" srcId="{8AF8AC86-DC17-4C2C-8061-FA44469B19EF}" destId="{1DF4D854-E854-43CB-8D15-E7B59FB10577}" srcOrd="6" destOrd="0" presId="urn:microsoft.com/office/officeart/2008/layout/RadialCluster"/>
    <dgm:cxn modelId="{F777FB9B-E38D-4D51-9120-FC9DC6EE513E}" type="presParOf" srcId="{8AF8AC86-DC17-4C2C-8061-FA44469B19EF}" destId="{705326EC-CF74-4C3B-8930-071EC68F0A88}" srcOrd="7" destOrd="0" presId="urn:microsoft.com/office/officeart/2008/layout/RadialCluster"/>
    <dgm:cxn modelId="{1FE102C5-0604-470E-8291-00904E9AAC7E}" type="presParOf" srcId="{8AF8AC86-DC17-4C2C-8061-FA44469B19EF}" destId="{415AA0DF-8240-42B3-B113-ED51438893C9}" srcOrd="8" destOrd="0" presId="urn:microsoft.com/office/officeart/2008/layout/RadialCluster"/>
    <dgm:cxn modelId="{52CAC08C-318A-48CA-BCBB-64FB723472FA}" type="presParOf" srcId="{8AF8AC86-DC17-4C2C-8061-FA44469B19EF}" destId="{815028C5-A04B-420A-9CAE-D56CB66C7F06}" srcOrd="9" destOrd="0" presId="urn:microsoft.com/office/officeart/2008/layout/RadialCluster"/>
    <dgm:cxn modelId="{BCDF735B-2987-4A67-B66F-A11B6BFD0AE4}" type="presParOf" srcId="{8AF8AC86-DC17-4C2C-8061-FA44469B19EF}" destId="{FC827E77-240E-401D-901F-6C5D3A7F343F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DF04ACE-6766-4019-8840-13F9A3605291}" type="doc">
      <dgm:prSet loTypeId="urn:microsoft.com/office/officeart/2008/layout/RadialCluster" loCatId="cycle" qsTypeId="urn:microsoft.com/office/officeart/2005/8/quickstyle/simple1" qsCatId="simple" csTypeId="urn:microsoft.com/office/officeart/2005/8/colors/colorful1#9" csCatId="colorful" phldr="1"/>
      <dgm:spPr/>
      <dgm:t>
        <a:bodyPr/>
        <a:lstStyle/>
        <a:p>
          <a:endParaRPr lang="es-EC"/>
        </a:p>
      </dgm:t>
    </dgm:pt>
    <dgm:pt modelId="{F0E5E886-8193-4246-BB36-F68EC8F163CB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000" b="1" i="1" dirty="0" smtClean="0">
              <a:latin typeface="Book Antiqua" panose="02040602050305030304" pitchFamily="18" charset="0"/>
            </a:rPr>
            <a:t>Programa Chile Joven</a:t>
          </a:r>
          <a:endParaRPr lang="es-EC" sz="2000" b="1" i="1" dirty="0">
            <a:latin typeface="Book Antiqua" panose="02040602050305030304" pitchFamily="18" charset="0"/>
          </a:endParaRPr>
        </a:p>
      </dgm:t>
    </dgm:pt>
    <dgm:pt modelId="{C2AE721E-F537-41D1-9855-C269F00EF28B}" type="par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902051C2-697F-4B72-8570-6B15B7443367}" type="sib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5D4FCD0-4C88-4E69-A5AE-D0A753576B52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Inicio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1991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00A9992C-F65E-4AEB-AF31-A6B58B65A850}" type="par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BBE753AD-DB52-40FE-9FEC-D6B13087EA1B}" type="sib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D920725-28E1-4682-996A-AF8BA191DC24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Información Adicional</a:t>
          </a:r>
        </a:p>
        <a:p>
          <a:pPr algn="just">
            <a:spcAft>
              <a:spcPts val="0"/>
            </a:spcAft>
          </a:pPr>
          <a:endParaRPr lang="es-EC" sz="1600" b="0" dirty="0" smtClean="0">
            <a:latin typeface="Book Antiqua" panose="02040602050305030304" pitchFamily="18" charset="0"/>
          </a:endParaRPr>
        </a:p>
        <a:p>
          <a:pPr algn="just">
            <a:spcAft>
              <a:spcPts val="0"/>
            </a:spcAft>
          </a:pPr>
          <a:r>
            <a:rPr lang="es-EC" sz="1600" b="0" dirty="0" smtClean="0">
              <a:latin typeface="Book Antiqua" panose="02040602050305030304" pitchFamily="18" charset="0"/>
            </a:rPr>
            <a:t>* Incluye capacitación en 20 especialidades</a:t>
          </a:r>
        </a:p>
        <a:p>
          <a:pPr algn="just">
            <a:spcAft>
              <a:spcPts val="0"/>
            </a:spcAft>
          </a:pPr>
          <a:r>
            <a:rPr lang="es-EC" sz="1600" b="0" dirty="0" smtClean="0">
              <a:latin typeface="Book Antiqua" panose="02040602050305030304" pitchFamily="18" charset="0"/>
            </a:rPr>
            <a:t>* El 60,7% de los jóvenes beneficiarios lograron insertarse al mercado laboral luego del programa</a:t>
          </a:r>
        </a:p>
      </dgm:t>
    </dgm:pt>
    <dgm:pt modelId="{BA4E6554-1BF4-410D-84CA-E742BC8F7A55}" type="par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746158B7-B63E-4F07-9F32-A4F5C5E9C2B2}" type="sib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8D5B5C0-8715-4025-8669-CE4111303A9A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Población Destinataria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Jóvenes de 15 a 24 años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87DFBC8E-F55D-4452-87E9-B07FAB622A06}" type="par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5315DC91-BB4B-4393-B7E2-9D2A7D83ABBD}" type="sib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3A967A5-3E65-4A37-978E-616A26E808E7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Institución Encargada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Servicio Nacional de Capacitación y Empleo (SENCE)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F121DA0A-ED7B-438C-ABB7-231166DE4CAB}" type="par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AFB6ADD-0934-4B19-86D8-EC1815BCE94C}" type="sib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4E36386-4F0B-414D-BEAC-BB805A832D7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Objetivo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Realizar programas de capacitación e incentivo a la oferta laboral por medio del mejoramiento académico e infraestructura de los capacitadores</a:t>
          </a:r>
        </a:p>
      </dgm:t>
    </dgm:pt>
    <dgm:pt modelId="{1C760A77-3EB9-4B0E-B69D-EFF19791CCF0}" type="par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3BB4F64A-9BBA-4AB5-94CC-305A9787CEA7}" type="sib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28F97A00-99E4-4910-B733-4B4D385BE057}" type="pres">
      <dgm:prSet presAssocID="{3DF04ACE-6766-4019-8840-13F9A360529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AF8AC86-DC17-4C2C-8061-FA44469B19EF}" type="pres">
      <dgm:prSet presAssocID="{F0E5E886-8193-4246-BB36-F68EC8F163CB}" presName="singleCycle" presStyleCnt="0"/>
      <dgm:spPr/>
    </dgm:pt>
    <dgm:pt modelId="{7AEBC049-C8FB-4723-8371-6C86CDAFD5EC}" type="pres">
      <dgm:prSet presAssocID="{F0E5E886-8193-4246-BB36-F68EC8F163CB}" presName="singleCenter" presStyleLbl="node1" presStyleIdx="0" presStyleCnt="6" custScaleX="127301" custScaleY="69437" custLinFactNeighborX="3924" custLinFactNeighborY="-5745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BB6B363D-DD40-4997-B0CD-462BA7C15EF0}" type="pres">
      <dgm:prSet presAssocID="{00A9992C-F65E-4AEB-AF31-A6B58B65A850}" presName="Name56" presStyleLbl="parChTrans1D2" presStyleIdx="0" presStyleCnt="5"/>
      <dgm:spPr/>
      <dgm:t>
        <a:bodyPr/>
        <a:lstStyle/>
        <a:p>
          <a:endParaRPr lang="es-EC"/>
        </a:p>
      </dgm:t>
    </dgm:pt>
    <dgm:pt modelId="{071DFC1C-616B-4846-B052-94A9D470211F}" type="pres">
      <dgm:prSet presAssocID="{85D4FCD0-4C88-4E69-A5AE-D0A753576B52}" presName="text0" presStyleLbl="node1" presStyleIdx="1" presStyleCnt="6" custScaleX="128000" custRadScaleRad="101227" custRadScaleInc="217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655EC2-FD93-45C7-8435-05B9A8A10849}" type="pres">
      <dgm:prSet presAssocID="{BA4E6554-1BF4-410D-84CA-E742BC8F7A55}" presName="Name56" presStyleLbl="parChTrans1D2" presStyleIdx="1" presStyleCnt="5"/>
      <dgm:spPr/>
      <dgm:t>
        <a:bodyPr/>
        <a:lstStyle/>
        <a:p>
          <a:endParaRPr lang="es-EC"/>
        </a:p>
      </dgm:t>
    </dgm:pt>
    <dgm:pt modelId="{83E8A2E4-5C61-4486-98D9-82BCDF8CC42F}" type="pres">
      <dgm:prSet presAssocID="{4D920725-28E1-4682-996A-AF8BA191DC24}" presName="text0" presStyleLbl="node1" presStyleIdx="2" presStyleCnt="6" custScaleX="373651" custScaleY="187748" custRadScaleRad="108581" custRadScaleInc="1625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A91C35-702E-4F65-A6E1-8A0B1258D37F}" type="pres">
      <dgm:prSet presAssocID="{87DFBC8E-F55D-4452-87E9-B07FAB622A06}" presName="Name56" presStyleLbl="parChTrans1D2" presStyleIdx="2" presStyleCnt="5"/>
      <dgm:spPr/>
      <dgm:t>
        <a:bodyPr/>
        <a:lstStyle/>
        <a:p>
          <a:endParaRPr lang="es-EC"/>
        </a:p>
      </dgm:t>
    </dgm:pt>
    <dgm:pt modelId="{1DF4D854-E854-43CB-8D15-E7B59FB10577}" type="pres">
      <dgm:prSet presAssocID="{E8D5B5C0-8715-4025-8669-CE4111303A9A}" presName="text0" presStyleLbl="node1" presStyleIdx="3" presStyleCnt="6" custScaleX="246439" custScaleY="154077" custRadScaleRad="118795" custRadScaleInc="2704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5326EC-CF74-4C3B-8930-071EC68F0A88}" type="pres">
      <dgm:prSet presAssocID="{F121DA0A-ED7B-438C-ABB7-231166DE4CAB}" presName="Name56" presStyleLbl="parChTrans1D2" presStyleIdx="3" presStyleCnt="5"/>
      <dgm:spPr/>
      <dgm:t>
        <a:bodyPr/>
        <a:lstStyle/>
        <a:p>
          <a:endParaRPr lang="es-EC"/>
        </a:p>
      </dgm:t>
    </dgm:pt>
    <dgm:pt modelId="{415AA0DF-8240-42B3-B113-ED51438893C9}" type="pres">
      <dgm:prSet presAssocID="{43A967A5-3E65-4A37-978E-616A26E808E7}" presName="text0" presStyleLbl="node1" presStyleIdx="4" presStyleCnt="6" custScaleX="228358" custScaleY="161371" custRadScaleRad="118380" custRadScaleInc="2623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5028C5-A04B-420A-9CAE-D56CB66C7F06}" type="pres">
      <dgm:prSet presAssocID="{1C760A77-3EB9-4B0E-B69D-EFF19791CCF0}" presName="Name56" presStyleLbl="parChTrans1D2" presStyleIdx="4" presStyleCnt="5"/>
      <dgm:spPr/>
      <dgm:t>
        <a:bodyPr/>
        <a:lstStyle/>
        <a:p>
          <a:endParaRPr lang="es-EC"/>
        </a:p>
      </dgm:t>
    </dgm:pt>
    <dgm:pt modelId="{FC827E77-240E-401D-901F-6C5D3A7F343F}" type="pres">
      <dgm:prSet presAssocID="{84E36386-4F0B-414D-BEAC-BB805A832D70}" presName="text0" presStyleLbl="node1" presStyleIdx="5" presStyleCnt="6" custScaleX="234737" custScaleY="243052" custRadScaleRad="133060" custRadScaleInc="3944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BE3B78C-BEAE-45BB-8C0B-ED393BB7A054}" srcId="{F0E5E886-8193-4246-BB36-F68EC8F163CB}" destId="{4D920725-28E1-4682-996A-AF8BA191DC24}" srcOrd="1" destOrd="0" parTransId="{BA4E6554-1BF4-410D-84CA-E742BC8F7A55}" sibTransId="{746158B7-B63E-4F07-9F32-A4F5C5E9C2B2}"/>
    <dgm:cxn modelId="{386FF41A-E658-4565-B5EF-D7B0FA08B4A9}" type="presOf" srcId="{4D920725-28E1-4682-996A-AF8BA191DC24}" destId="{83E8A2E4-5C61-4486-98D9-82BCDF8CC42F}" srcOrd="0" destOrd="0" presId="urn:microsoft.com/office/officeart/2008/layout/RadialCluster"/>
    <dgm:cxn modelId="{43756976-B55C-4574-B817-4CB0AFCEBE4B}" type="presOf" srcId="{E8D5B5C0-8715-4025-8669-CE4111303A9A}" destId="{1DF4D854-E854-43CB-8D15-E7B59FB10577}" srcOrd="0" destOrd="0" presId="urn:microsoft.com/office/officeart/2008/layout/RadialCluster"/>
    <dgm:cxn modelId="{7E97FC3D-F3C7-4F92-98C7-465C064157D7}" type="presOf" srcId="{F121DA0A-ED7B-438C-ABB7-231166DE4CAB}" destId="{705326EC-CF74-4C3B-8930-071EC68F0A88}" srcOrd="0" destOrd="0" presId="urn:microsoft.com/office/officeart/2008/layout/RadialCluster"/>
    <dgm:cxn modelId="{88249B98-4AF9-4558-AB73-F8BDEAFE5118}" type="presOf" srcId="{43A967A5-3E65-4A37-978E-616A26E808E7}" destId="{415AA0DF-8240-42B3-B113-ED51438893C9}" srcOrd="0" destOrd="0" presId="urn:microsoft.com/office/officeart/2008/layout/RadialCluster"/>
    <dgm:cxn modelId="{8C54882C-A8E4-4A6E-BBF7-AFE13280716C}" type="presOf" srcId="{00A9992C-F65E-4AEB-AF31-A6B58B65A850}" destId="{BB6B363D-DD40-4997-B0CD-462BA7C15EF0}" srcOrd="0" destOrd="0" presId="urn:microsoft.com/office/officeart/2008/layout/RadialCluster"/>
    <dgm:cxn modelId="{FCFB2F5F-0B26-41D3-BBD3-97125F971AF9}" srcId="{3DF04ACE-6766-4019-8840-13F9A3605291}" destId="{F0E5E886-8193-4246-BB36-F68EC8F163CB}" srcOrd="0" destOrd="0" parTransId="{C2AE721E-F537-41D1-9855-C269F00EF28B}" sibTransId="{902051C2-697F-4B72-8570-6B15B7443367}"/>
    <dgm:cxn modelId="{30A668FC-C80A-4D90-84F4-54DB878DB890}" type="presOf" srcId="{BA4E6554-1BF4-410D-84CA-E742BC8F7A55}" destId="{E5655EC2-FD93-45C7-8435-05B9A8A10849}" srcOrd="0" destOrd="0" presId="urn:microsoft.com/office/officeart/2008/layout/RadialCluster"/>
    <dgm:cxn modelId="{7CDF261C-EDDA-4205-A84C-0642907CFED0}" type="presOf" srcId="{87DFBC8E-F55D-4452-87E9-B07FAB622A06}" destId="{57A91C35-702E-4F65-A6E1-8A0B1258D37F}" srcOrd="0" destOrd="0" presId="urn:microsoft.com/office/officeart/2008/layout/RadialCluster"/>
    <dgm:cxn modelId="{4E1E846C-E391-4564-B1A6-15FB98FF5A33}" type="presOf" srcId="{84E36386-4F0B-414D-BEAC-BB805A832D70}" destId="{FC827E77-240E-401D-901F-6C5D3A7F343F}" srcOrd="0" destOrd="0" presId="urn:microsoft.com/office/officeart/2008/layout/RadialCluster"/>
    <dgm:cxn modelId="{D8710B52-B42E-470F-915C-4D7E1DF3FAF9}" srcId="{F0E5E886-8193-4246-BB36-F68EC8F163CB}" destId="{E8D5B5C0-8715-4025-8669-CE4111303A9A}" srcOrd="2" destOrd="0" parTransId="{87DFBC8E-F55D-4452-87E9-B07FAB622A06}" sibTransId="{5315DC91-BB4B-4393-B7E2-9D2A7D83ABBD}"/>
    <dgm:cxn modelId="{4993A2E1-4924-4E54-9C19-8BC911EE93BC}" srcId="{F0E5E886-8193-4246-BB36-F68EC8F163CB}" destId="{84E36386-4F0B-414D-BEAC-BB805A832D70}" srcOrd="4" destOrd="0" parTransId="{1C760A77-3EB9-4B0E-B69D-EFF19791CCF0}" sibTransId="{3BB4F64A-9BBA-4AB5-94CC-305A9787CEA7}"/>
    <dgm:cxn modelId="{77464C80-E7DE-4815-AB0B-117F56A801CB}" type="presOf" srcId="{85D4FCD0-4C88-4E69-A5AE-D0A753576B52}" destId="{071DFC1C-616B-4846-B052-94A9D470211F}" srcOrd="0" destOrd="0" presId="urn:microsoft.com/office/officeart/2008/layout/RadialCluster"/>
    <dgm:cxn modelId="{CE019602-A509-46A5-800B-2D7637C9C6C6}" type="presOf" srcId="{1C760A77-3EB9-4B0E-B69D-EFF19791CCF0}" destId="{815028C5-A04B-420A-9CAE-D56CB66C7F06}" srcOrd="0" destOrd="0" presId="urn:microsoft.com/office/officeart/2008/layout/RadialCluster"/>
    <dgm:cxn modelId="{537EB456-A916-49F8-A322-8A72FE659355}" srcId="{F0E5E886-8193-4246-BB36-F68EC8F163CB}" destId="{43A967A5-3E65-4A37-978E-616A26E808E7}" srcOrd="3" destOrd="0" parTransId="{F121DA0A-ED7B-438C-ABB7-231166DE4CAB}" sibTransId="{EAFB6ADD-0934-4B19-86D8-EC1815BCE94C}"/>
    <dgm:cxn modelId="{1E08F5E0-44C2-4D9A-872F-230F58A44A49}" srcId="{F0E5E886-8193-4246-BB36-F68EC8F163CB}" destId="{85D4FCD0-4C88-4E69-A5AE-D0A753576B52}" srcOrd="0" destOrd="0" parTransId="{00A9992C-F65E-4AEB-AF31-A6B58B65A850}" sibTransId="{BBE753AD-DB52-40FE-9FEC-D6B13087EA1B}"/>
    <dgm:cxn modelId="{0700D6B6-D047-424C-A591-E04AAF388836}" type="presOf" srcId="{3DF04ACE-6766-4019-8840-13F9A3605291}" destId="{28F97A00-99E4-4910-B733-4B4D385BE057}" srcOrd="0" destOrd="0" presId="urn:microsoft.com/office/officeart/2008/layout/RadialCluster"/>
    <dgm:cxn modelId="{36876FC7-967E-43E6-A67A-776F6DE607E5}" type="presOf" srcId="{F0E5E886-8193-4246-BB36-F68EC8F163CB}" destId="{7AEBC049-C8FB-4723-8371-6C86CDAFD5EC}" srcOrd="0" destOrd="0" presId="urn:microsoft.com/office/officeart/2008/layout/RadialCluster"/>
    <dgm:cxn modelId="{5E024193-01A1-41A0-978D-F2CBFE462C4C}" type="presParOf" srcId="{28F97A00-99E4-4910-B733-4B4D385BE057}" destId="{8AF8AC86-DC17-4C2C-8061-FA44469B19EF}" srcOrd="0" destOrd="0" presId="urn:microsoft.com/office/officeart/2008/layout/RadialCluster"/>
    <dgm:cxn modelId="{927545E4-E80C-46D4-B386-D0EE47A7424F}" type="presParOf" srcId="{8AF8AC86-DC17-4C2C-8061-FA44469B19EF}" destId="{7AEBC049-C8FB-4723-8371-6C86CDAFD5EC}" srcOrd="0" destOrd="0" presId="urn:microsoft.com/office/officeart/2008/layout/RadialCluster"/>
    <dgm:cxn modelId="{2FECCDF4-E5CF-4874-BE20-08AA71E5BE1B}" type="presParOf" srcId="{8AF8AC86-DC17-4C2C-8061-FA44469B19EF}" destId="{BB6B363D-DD40-4997-B0CD-462BA7C15EF0}" srcOrd="1" destOrd="0" presId="urn:microsoft.com/office/officeart/2008/layout/RadialCluster"/>
    <dgm:cxn modelId="{CA2C4FD8-E6DC-4FE1-B88E-CA6F75336547}" type="presParOf" srcId="{8AF8AC86-DC17-4C2C-8061-FA44469B19EF}" destId="{071DFC1C-616B-4846-B052-94A9D470211F}" srcOrd="2" destOrd="0" presId="urn:microsoft.com/office/officeart/2008/layout/RadialCluster"/>
    <dgm:cxn modelId="{12109785-C947-4C2C-B862-E7B32CEA308F}" type="presParOf" srcId="{8AF8AC86-DC17-4C2C-8061-FA44469B19EF}" destId="{E5655EC2-FD93-45C7-8435-05B9A8A10849}" srcOrd="3" destOrd="0" presId="urn:microsoft.com/office/officeart/2008/layout/RadialCluster"/>
    <dgm:cxn modelId="{E8818F81-23B0-4223-A81E-E9464DFE0E59}" type="presParOf" srcId="{8AF8AC86-DC17-4C2C-8061-FA44469B19EF}" destId="{83E8A2E4-5C61-4486-98D9-82BCDF8CC42F}" srcOrd="4" destOrd="0" presId="urn:microsoft.com/office/officeart/2008/layout/RadialCluster"/>
    <dgm:cxn modelId="{9A206B04-5411-4C91-8FE7-4CAB1C6658E2}" type="presParOf" srcId="{8AF8AC86-DC17-4C2C-8061-FA44469B19EF}" destId="{57A91C35-702E-4F65-A6E1-8A0B1258D37F}" srcOrd="5" destOrd="0" presId="urn:microsoft.com/office/officeart/2008/layout/RadialCluster"/>
    <dgm:cxn modelId="{CD539B11-FAB4-4B68-993C-43F752B9B67E}" type="presParOf" srcId="{8AF8AC86-DC17-4C2C-8061-FA44469B19EF}" destId="{1DF4D854-E854-43CB-8D15-E7B59FB10577}" srcOrd="6" destOrd="0" presId="urn:microsoft.com/office/officeart/2008/layout/RadialCluster"/>
    <dgm:cxn modelId="{23A732AD-7BAC-4498-A89A-369EF8F7BA20}" type="presParOf" srcId="{8AF8AC86-DC17-4C2C-8061-FA44469B19EF}" destId="{705326EC-CF74-4C3B-8930-071EC68F0A88}" srcOrd="7" destOrd="0" presId="urn:microsoft.com/office/officeart/2008/layout/RadialCluster"/>
    <dgm:cxn modelId="{8B3B59F1-7972-4039-802F-86F3CE11FE0F}" type="presParOf" srcId="{8AF8AC86-DC17-4C2C-8061-FA44469B19EF}" destId="{415AA0DF-8240-42B3-B113-ED51438893C9}" srcOrd="8" destOrd="0" presId="urn:microsoft.com/office/officeart/2008/layout/RadialCluster"/>
    <dgm:cxn modelId="{78777FA7-E251-4890-B374-472314903A0D}" type="presParOf" srcId="{8AF8AC86-DC17-4C2C-8061-FA44469B19EF}" destId="{815028C5-A04B-420A-9CAE-D56CB66C7F06}" srcOrd="9" destOrd="0" presId="urn:microsoft.com/office/officeart/2008/layout/RadialCluster"/>
    <dgm:cxn modelId="{819B173F-B58F-40DF-8F89-42B42BEAD811}" type="presParOf" srcId="{8AF8AC86-DC17-4C2C-8061-FA44469B19EF}" destId="{FC827E77-240E-401D-901F-6C5D3A7F343F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DF04ACE-6766-4019-8840-13F9A3605291}" type="doc">
      <dgm:prSet loTypeId="urn:microsoft.com/office/officeart/2008/layout/RadialCluster" loCatId="cycle" qsTypeId="urn:microsoft.com/office/officeart/2005/8/quickstyle/simple1" qsCatId="simple" csTypeId="urn:microsoft.com/office/officeart/2005/8/colors/colorful1#11" csCatId="colorful" phldr="1"/>
      <dgm:spPr/>
      <dgm:t>
        <a:bodyPr/>
        <a:lstStyle/>
        <a:p>
          <a:endParaRPr lang="es-EC"/>
        </a:p>
      </dgm:t>
    </dgm:pt>
    <dgm:pt modelId="{F0E5E886-8193-4246-BB36-F68EC8F163CB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000" b="1" i="1" dirty="0" smtClean="0">
              <a:latin typeface="Book Antiqua" panose="02040602050305030304" pitchFamily="18" charset="0"/>
            </a:rPr>
            <a:t>Chile Califica</a:t>
          </a:r>
          <a:endParaRPr lang="es-EC" sz="2000" b="1" i="1" dirty="0">
            <a:latin typeface="Book Antiqua" panose="02040602050305030304" pitchFamily="18" charset="0"/>
          </a:endParaRPr>
        </a:p>
      </dgm:t>
    </dgm:pt>
    <dgm:pt modelId="{C2AE721E-F537-41D1-9855-C269F00EF28B}" type="par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902051C2-697F-4B72-8570-6B15B7443367}" type="sib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5D4FCD0-4C88-4E69-A5AE-D0A753576B52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Inicio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2002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00A9992C-F65E-4AEB-AF31-A6B58B65A850}" type="par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BBE753AD-DB52-40FE-9FEC-D6B13087EA1B}" type="sib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D920725-28E1-4682-996A-AF8BA191DC24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Información Adicional</a:t>
          </a:r>
        </a:p>
        <a:p>
          <a:pPr algn="just">
            <a:spcAft>
              <a:spcPts val="0"/>
            </a:spcAft>
          </a:pPr>
          <a:r>
            <a:rPr lang="es-EC" sz="1600" b="0" dirty="0" smtClean="0">
              <a:latin typeface="Book Antiqua" panose="02040602050305030304" pitchFamily="18" charset="0"/>
            </a:rPr>
            <a:t>*Se fomenta la nivelación de estudios con flexibilidad de estudio, evaluación y certificación.</a:t>
          </a:r>
        </a:p>
        <a:p>
          <a:pPr algn="just">
            <a:spcAft>
              <a:spcPts val="0"/>
            </a:spcAft>
          </a:pPr>
          <a:r>
            <a:rPr lang="es-EC" sz="1600" b="0" dirty="0" smtClean="0">
              <a:latin typeface="Book Antiqua" panose="02040602050305030304" pitchFamily="18" charset="0"/>
            </a:rPr>
            <a:t>*Certificación de las competencias adquiridas en el trabajo a lo largo de su vida.</a:t>
          </a:r>
        </a:p>
        <a:p>
          <a:pPr algn="just">
            <a:spcAft>
              <a:spcPts val="0"/>
            </a:spcAft>
          </a:pPr>
          <a:r>
            <a:rPr lang="es-EC" sz="1600" b="0" dirty="0" smtClean="0">
              <a:latin typeface="Book Antiqua" panose="02040602050305030304" pitchFamily="18" charset="0"/>
            </a:rPr>
            <a:t>*Sistema de información para educación y capacitación permanente.</a:t>
          </a:r>
        </a:p>
      </dgm:t>
    </dgm:pt>
    <dgm:pt modelId="{BA4E6554-1BF4-410D-84CA-E742BC8F7A55}" type="par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746158B7-B63E-4F07-9F32-A4F5C5E9C2B2}" type="sib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8D5B5C0-8715-4025-8669-CE4111303A9A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Población Destinataria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Toda la población en edad de trabajar, se espera que se beneficien particularmente los jóvenes y los sectores mas pobre de la población.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87DFBC8E-F55D-4452-87E9-B07FAB622A06}" type="par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5315DC91-BB4B-4393-B7E2-9D2A7D83ABBD}" type="sib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3A967A5-3E65-4A37-978E-616A26E808E7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Institución Encargada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Ministerio de Educación, Trabajo y Previsión Social, y de Economía.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F121DA0A-ED7B-438C-ABB7-231166DE4CAB}" type="par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AFB6ADD-0934-4B19-86D8-EC1815BCE94C}" type="sib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4E36386-4F0B-414D-BEAC-BB805A832D7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Objetivo</a:t>
          </a:r>
        </a:p>
        <a:p>
          <a:pPr algn="ctr"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 algn="ctr"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Facilitar la movilidad laboral de los trabajadores entre distintos empleos sin perder el capital humano desarrollado.</a:t>
          </a:r>
        </a:p>
      </dgm:t>
    </dgm:pt>
    <dgm:pt modelId="{1C760A77-3EB9-4B0E-B69D-EFF19791CCF0}" type="par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3BB4F64A-9BBA-4AB5-94CC-305A9787CEA7}" type="sib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28F97A00-99E4-4910-B733-4B4D385BE057}" type="pres">
      <dgm:prSet presAssocID="{3DF04ACE-6766-4019-8840-13F9A360529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AF8AC86-DC17-4C2C-8061-FA44469B19EF}" type="pres">
      <dgm:prSet presAssocID="{F0E5E886-8193-4246-BB36-F68EC8F163CB}" presName="singleCycle" presStyleCnt="0"/>
      <dgm:spPr/>
    </dgm:pt>
    <dgm:pt modelId="{7AEBC049-C8FB-4723-8371-6C86CDAFD5EC}" type="pres">
      <dgm:prSet presAssocID="{F0E5E886-8193-4246-BB36-F68EC8F163CB}" presName="singleCenter" presStyleLbl="node1" presStyleIdx="0" presStyleCnt="6" custScaleX="127301" custScaleY="69437" custLinFactNeighborX="3924" custLinFactNeighborY="-5745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BB6B363D-DD40-4997-B0CD-462BA7C15EF0}" type="pres">
      <dgm:prSet presAssocID="{00A9992C-F65E-4AEB-AF31-A6B58B65A850}" presName="Name56" presStyleLbl="parChTrans1D2" presStyleIdx="0" presStyleCnt="5"/>
      <dgm:spPr/>
      <dgm:t>
        <a:bodyPr/>
        <a:lstStyle/>
        <a:p>
          <a:endParaRPr lang="es-EC"/>
        </a:p>
      </dgm:t>
    </dgm:pt>
    <dgm:pt modelId="{071DFC1C-616B-4846-B052-94A9D470211F}" type="pres">
      <dgm:prSet presAssocID="{85D4FCD0-4C88-4E69-A5AE-D0A753576B52}" presName="text0" presStyleLbl="node1" presStyleIdx="1" presStyleCnt="6" custScaleX="128000" custRadScaleRad="101227" custRadScaleInc="217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655EC2-FD93-45C7-8435-05B9A8A10849}" type="pres">
      <dgm:prSet presAssocID="{BA4E6554-1BF4-410D-84CA-E742BC8F7A55}" presName="Name56" presStyleLbl="parChTrans1D2" presStyleIdx="1" presStyleCnt="5"/>
      <dgm:spPr/>
      <dgm:t>
        <a:bodyPr/>
        <a:lstStyle/>
        <a:p>
          <a:endParaRPr lang="es-EC"/>
        </a:p>
      </dgm:t>
    </dgm:pt>
    <dgm:pt modelId="{83E8A2E4-5C61-4486-98D9-82BCDF8CC42F}" type="pres">
      <dgm:prSet presAssocID="{4D920725-28E1-4682-996A-AF8BA191DC24}" presName="text0" presStyleLbl="node1" presStyleIdx="2" presStyleCnt="6" custScaleX="389895" custScaleY="205336" custRadScaleRad="105988" custRadScaleInc="1531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A91C35-702E-4F65-A6E1-8A0B1258D37F}" type="pres">
      <dgm:prSet presAssocID="{87DFBC8E-F55D-4452-87E9-B07FAB622A06}" presName="Name56" presStyleLbl="parChTrans1D2" presStyleIdx="2" presStyleCnt="5"/>
      <dgm:spPr/>
      <dgm:t>
        <a:bodyPr/>
        <a:lstStyle/>
        <a:p>
          <a:endParaRPr lang="es-EC"/>
        </a:p>
      </dgm:t>
    </dgm:pt>
    <dgm:pt modelId="{1DF4D854-E854-43CB-8D15-E7B59FB10577}" type="pres">
      <dgm:prSet presAssocID="{E8D5B5C0-8715-4025-8669-CE4111303A9A}" presName="text0" presStyleLbl="node1" presStyleIdx="3" presStyleCnt="6" custScaleX="268099" custScaleY="195013" custRadScaleRad="109311" custRadScaleInc="25123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5326EC-CF74-4C3B-8930-071EC68F0A88}" type="pres">
      <dgm:prSet presAssocID="{F121DA0A-ED7B-438C-ABB7-231166DE4CAB}" presName="Name56" presStyleLbl="parChTrans1D2" presStyleIdx="3" presStyleCnt="5"/>
      <dgm:spPr/>
      <dgm:t>
        <a:bodyPr/>
        <a:lstStyle/>
        <a:p>
          <a:endParaRPr lang="es-EC"/>
        </a:p>
      </dgm:t>
    </dgm:pt>
    <dgm:pt modelId="{415AA0DF-8240-42B3-B113-ED51438893C9}" type="pres">
      <dgm:prSet presAssocID="{43A967A5-3E65-4A37-978E-616A26E808E7}" presName="text0" presStyleLbl="node1" presStyleIdx="4" presStyleCnt="6" custScaleX="228358" custScaleY="161371" custRadScaleRad="118380" custRadScaleInc="2623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5028C5-A04B-420A-9CAE-D56CB66C7F06}" type="pres">
      <dgm:prSet presAssocID="{1C760A77-3EB9-4B0E-B69D-EFF19791CCF0}" presName="Name56" presStyleLbl="parChTrans1D2" presStyleIdx="4" presStyleCnt="5"/>
      <dgm:spPr/>
      <dgm:t>
        <a:bodyPr/>
        <a:lstStyle/>
        <a:p>
          <a:endParaRPr lang="es-EC"/>
        </a:p>
      </dgm:t>
    </dgm:pt>
    <dgm:pt modelId="{FC827E77-240E-401D-901F-6C5D3A7F343F}" type="pres">
      <dgm:prSet presAssocID="{84E36386-4F0B-414D-BEAC-BB805A832D70}" presName="text0" presStyleLbl="node1" presStyleIdx="5" presStyleCnt="6" custScaleX="234737" custScaleY="251849" custRadScaleRad="138796" custRadScaleInc="3881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C9C702A-542C-432D-93D3-8B9268126CB0}" type="presOf" srcId="{00A9992C-F65E-4AEB-AF31-A6B58B65A850}" destId="{BB6B363D-DD40-4997-B0CD-462BA7C15EF0}" srcOrd="0" destOrd="0" presId="urn:microsoft.com/office/officeart/2008/layout/RadialCluster"/>
    <dgm:cxn modelId="{CBE3B78C-BEAE-45BB-8C0B-ED393BB7A054}" srcId="{F0E5E886-8193-4246-BB36-F68EC8F163CB}" destId="{4D920725-28E1-4682-996A-AF8BA191DC24}" srcOrd="1" destOrd="0" parTransId="{BA4E6554-1BF4-410D-84CA-E742BC8F7A55}" sibTransId="{746158B7-B63E-4F07-9F32-A4F5C5E9C2B2}"/>
    <dgm:cxn modelId="{DD8F8C15-0E02-4FE2-AF03-7CA086BC37B4}" type="presOf" srcId="{E8D5B5C0-8715-4025-8669-CE4111303A9A}" destId="{1DF4D854-E854-43CB-8D15-E7B59FB10577}" srcOrd="0" destOrd="0" presId="urn:microsoft.com/office/officeart/2008/layout/RadialCluster"/>
    <dgm:cxn modelId="{3BB32F73-015B-414F-AE83-89E770B2ED6C}" type="presOf" srcId="{87DFBC8E-F55D-4452-87E9-B07FAB622A06}" destId="{57A91C35-702E-4F65-A6E1-8A0B1258D37F}" srcOrd="0" destOrd="0" presId="urn:microsoft.com/office/officeart/2008/layout/RadialCluster"/>
    <dgm:cxn modelId="{87A013E6-1A79-42B7-8CD2-1DA3F3A8CF5F}" type="presOf" srcId="{F0E5E886-8193-4246-BB36-F68EC8F163CB}" destId="{7AEBC049-C8FB-4723-8371-6C86CDAFD5EC}" srcOrd="0" destOrd="0" presId="urn:microsoft.com/office/officeart/2008/layout/RadialCluster"/>
    <dgm:cxn modelId="{2996C938-68B3-4DD9-9E11-F961D09B00D7}" type="presOf" srcId="{BA4E6554-1BF4-410D-84CA-E742BC8F7A55}" destId="{E5655EC2-FD93-45C7-8435-05B9A8A10849}" srcOrd="0" destOrd="0" presId="urn:microsoft.com/office/officeart/2008/layout/RadialCluster"/>
    <dgm:cxn modelId="{D81E7100-AF04-4D43-90CD-33EF09D740FD}" type="presOf" srcId="{4D920725-28E1-4682-996A-AF8BA191DC24}" destId="{83E8A2E4-5C61-4486-98D9-82BCDF8CC42F}" srcOrd="0" destOrd="0" presId="urn:microsoft.com/office/officeart/2008/layout/RadialCluster"/>
    <dgm:cxn modelId="{AD142C4C-A4C2-4963-9AFE-F69B6CC66334}" type="presOf" srcId="{43A967A5-3E65-4A37-978E-616A26E808E7}" destId="{415AA0DF-8240-42B3-B113-ED51438893C9}" srcOrd="0" destOrd="0" presId="urn:microsoft.com/office/officeart/2008/layout/RadialCluster"/>
    <dgm:cxn modelId="{06359110-5D6A-4323-A23F-47B744412955}" type="presOf" srcId="{1C760A77-3EB9-4B0E-B69D-EFF19791CCF0}" destId="{815028C5-A04B-420A-9CAE-D56CB66C7F06}" srcOrd="0" destOrd="0" presId="urn:microsoft.com/office/officeart/2008/layout/RadialCluster"/>
    <dgm:cxn modelId="{7802BFC2-CE4A-4A93-B3E0-D9A3E2E50240}" type="presOf" srcId="{85D4FCD0-4C88-4E69-A5AE-D0A753576B52}" destId="{071DFC1C-616B-4846-B052-94A9D470211F}" srcOrd="0" destOrd="0" presId="urn:microsoft.com/office/officeart/2008/layout/RadialCluster"/>
    <dgm:cxn modelId="{FCFB2F5F-0B26-41D3-BBD3-97125F971AF9}" srcId="{3DF04ACE-6766-4019-8840-13F9A3605291}" destId="{F0E5E886-8193-4246-BB36-F68EC8F163CB}" srcOrd="0" destOrd="0" parTransId="{C2AE721E-F537-41D1-9855-C269F00EF28B}" sibTransId="{902051C2-697F-4B72-8570-6B15B7443367}"/>
    <dgm:cxn modelId="{00B41A03-A89C-4AA3-ACB9-2675A4A7000A}" type="presOf" srcId="{F121DA0A-ED7B-438C-ABB7-231166DE4CAB}" destId="{705326EC-CF74-4C3B-8930-071EC68F0A88}" srcOrd="0" destOrd="0" presId="urn:microsoft.com/office/officeart/2008/layout/RadialCluster"/>
    <dgm:cxn modelId="{D8710B52-B42E-470F-915C-4D7E1DF3FAF9}" srcId="{F0E5E886-8193-4246-BB36-F68EC8F163CB}" destId="{E8D5B5C0-8715-4025-8669-CE4111303A9A}" srcOrd="2" destOrd="0" parTransId="{87DFBC8E-F55D-4452-87E9-B07FAB622A06}" sibTransId="{5315DC91-BB4B-4393-B7E2-9D2A7D83ABBD}"/>
    <dgm:cxn modelId="{4993A2E1-4924-4E54-9C19-8BC911EE93BC}" srcId="{F0E5E886-8193-4246-BB36-F68EC8F163CB}" destId="{84E36386-4F0B-414D-BEAC-BB805A832D70}" srcOrd="4" destOrd="0" parTransId="{1C760A77-3EB9-4B0E-B69D-EFF19791CCF0}" sibTransId="{3BB4F64A-9BBA-4AB5-94CC-305A9787CEA7}"/>
    <dgm:cxn modelId="{998C8D7A-629D-4CC7-9362-42614809D6A4}" type="presOf" srcId="{3DF04ACE-6766-4019-8840-13F9A3605291}" destId="{28F97A00-99E4-4910-B733-4B4D385BE057}" srcOrd="0" destOrd="0" presId="urn:microsoft.com/office/officeart/2008/layout/RadialCluster"/>
    <dgm:cxn modelId="{537EB456-A916-49F8-A322-8A72FE659355}" srcId="{F0E5E886-8193-4246-BB36-F68EC8F163CB}" destId="{43A967A5-3E65-4A37-978E-616A26E808E7}" srcOrd="3" destOrd="0" parTransId="{F121DA0A-ED7B-438C-ABB7-231166DE4CAB}" sibTransId="{EAFB6ADD-0934-4B19-86D8-EC1815BCE94C}"/>
    <dgm:cxn modelId="{E494FD91-52DE-41AC-8948-E2389184E8DF}" type="presOf" srcId="{84E36386-4F0B-414D-BEAC-BB805A832D70}" destId="{FC827E77-240E-401D-901F-6C5D3A7F343F}" srcOrd="0" destOrd="0" presId="urn:microsoft.com/office/officeart/2008/layout/RadialCluster"/>
    <dgm:cxn modelId="{1E08F5E0-44C2-4D9A-872F-230F58A44A49}" srcId="{F0E5E886-8193-4246-BB36-F68EC8F163CB}" destId="{85D4FCD0-4C88-4E69-A5AE-D0A753576B52}" srcOrd="0" destOrd="0" parTransId="{00A9992C-F65E-4AEB-AF31-A6B58B65A850}" sibTransId="{BBE753AD-DB52-40FE-9FEC-D6B13087EA1B}"/>
    <dgm:cxn modelId="{C5A9F4C8-15A4-4AE3-8940-937B463DAA0D}" type="presParOf" srcId="{28F97A00-99E4-4910-B733-4B4D385BE057}" destId="{8AF8AC86-DC17-4C2C-8061-FA44469B19EF}" srcOrd="0" destOrd="0" presId="urn:microsoft.com/office/officeart/2008/layout/RadialCluster"/>
    <dgm:cxn modelId="{06EC8FDF-5AD1-48C2-8A72-EEA021D51E20}" type="presParOf" srcId="{8AF8AC86-DC17-4C2C-8061-FA44469B19EF}" destId="{7AEBC049-C8FB-4723-8371-6C86CDAFD5EC}" srcOrd="0" destOrd="0" presId="urn:microsoft.com/office/officeart/2008/layout/RadialCluster"/>
    <dgm:cxn modelId="{AA817ED0-2EA4-430F-8153-93A01B3FFB68}" type="presParOf" srcId="{8AF8AC86-DC17-4C2C-8061-FA44469B19EF}" destId="{BB6B363D-DD40-4997-B0CD-462BA7C15EF0}" srcOrd="1" destOrd="0" presId="urn:microsoft.com/office/officeart/2008/layout/RadialCluster"/>
    <dgm:cxn modelId="{3A67FBAB-75C2-40D1-BDAC-FB3C3507FE18}" type="presParOf" srcId="{8AF8AC86-DC17-4C2C-8061-FA44469B19EF}" destId="{071DFC1C-616B-4846-B052-94A9D470211F}" srcOrd="2" destOrd="0" presId="urn:microsoft.com/office/officeart/2008/layout/RadialCluster"/>
    <dgm:cxn modelId="{05BEBFF9-E254-4BC6-A43B-862F3B12321D}" type="presParOf" srcId="{8AF8AC86-DC17-4C2C-8061-FA44469B19EF}" destId="{E5655EC2-FD93-45C7-8435-05B9A8A10849}" srcOrd="3" destOrd="0" presId="urn:microsoft.com/office/officeart/2008/layout/RadialCluster"/>
    <dgm:cxn modelId="{FA1E0159-3ABC-4876-98FE-125F9E4DD114}" type="presParOf" srcId="{8AF8AC86-DC17-4C2C-8061-FA44469B19EF}" destId="{83E8A2E4-5C61-4486-98D9-82BCDF8CC42F}" srcOrd="4" destOrd="0" presId="urn:microsoft.com/office/officeart/2008/layout/RadialCluster"/>
    <dgm:cxn modelId="{1710CCC3-6C27-43AF-BBB4-5293CA5C7D75}" type="presParOf" srcId="{8AF8AC86-DC17-4C2C-8061-FA44469B19EF}" destId="{57A91C35-702E-4F65-A6E1-8A0B1258D37F}" srcOrd="5" destOrd="0" presId="urn:microsoft.com/office/officeart/2008/layout/RadialCluster"/>
    <dgm:cxn modelId="{A187E505-94D1-469F-B148-600438EB9FE9}" type="presParOf" srcId="{8AF8AC86-DC17-4C2C-8061-FA44469B19EF}" destId="{1DF4D854-E854-43CB-8D15-E7B59FB10577}" srcOrd="6" destOrd="0" presId="urn:microsoft.com/office/officeart/2008/layout/RadialCluster"/>
    <dgm:cxn modelId="{609777B5-7544-403D-AD6E-D20D1D0D6F76}" type="presParOf" srcId="{8AF8AC86-DC17-4C2C-8061-FA44469B19EF}" destId="{705326EC-CF74-4C3B-8930-071EC68F0A88}" srcOrd="7" destOrd="0" presId="urn:microsoft.com/office/officeart/2008/layout/RadialCluster"/>
    <dgm:cxn modelId="{BAD724C4-9B00-4CEF-9D76-91FB01E7038E}" type="presParOf" srcId="{8AF8AC86-DC17-4C2C-8061-FA44469B19EF}" destId="{415AA0DF-8240-42B3-B113-ED51438893C9}" srcOrd="8" destOrd="0" presId="urn:microsoft.com/office/officeart/2008/layout/RadialCluster"/>
    <dgm:cxn modelId="{AB667995-4885-4721-BD86-EE9B9A5353AA}" type="presParOf" srcId="{8AF8AC86-DC17-4C2C-8061-FA44469B19EF}" destId="{815028C5-A04B-420A-9CAE-D56CB66C7F06}" srcOrd="9" destOrd="0" presId="urn:microsoft.com/office/officeart/2008/layout/RadialCluster"/>
    <dgm:cxn modelId="{47C15A4F-A6B0-467B-97C6-8145E5B5A7C3}" type="presParOf" srcId="{8AF8AC86-DC17-4C2C-8061-FA44469B19EF}" destId="{FC827E77-240E-401D-901F-6C5D3A7F343F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DF04ACE-6766-4019-8840-13F9A3605291}" type="doc">
      <dgm:prSet loTypeId="urn:microsoft.com/office/officeart/2008/layout/RadialCluster" loCatId="cycle" qsTypeId="urn:microsoft.com/office/officeart/2005/8/quickstyle/simple1" qsCatId="simple" csTypeId="urn:microsoft.com/office/officeart/2005/8/colors/colorful1#10" csCatId="colorful" phldr="1"/>
      <dgm:spPr/>
      <dgm:t>
        <a:bodyPr/>
        <a:lstStyle/>
        <a:p>
          <a:endParaRPr lang="es-EC"/>
        </a:p>
      </dgm:t>
    </dgm:pt>
    <dgm:pt modelId="{F0E5E886-8193-4246-BB36-F68EC8F163CB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000" b="1" i="1" dirty="0" smtClean="0">
              <a:latin typeface="Book Antiqua" panose="02040602050305030304" pitchFamily="18" charset="0"/>
            </a:rPr>
            <a:t>Programa Aprendices</a:t>
          </a:r>
          <a:endParaRPr lang="es-EC" sz="2000" b="1" i="1" dirty="0">
            <a:latin typeface="Book Antiqua" panose="02040602050305030304" pitchFamily="18" charset="0"/>
          </a:endParaRPr>
        </a:p>
      </dgm:t>
    </dgm:pt>
    <dgm:pt modelId="{C2AE721E-F537-41D1-9855-C269F00EF28B}" type="par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902051C2-697F-4B72-8570-6B15B7443367}" type="sib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5D4FCD0-4C88-4E69-A5AE-D0A753576B52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Inicio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2006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00A9992C-F65E-4AEB-AF31-A6B58B65A850}" type="par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BBE753AD-DB52-40FE-9FEC-D6B13087EA1B}" type="sib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D920725-28E1-4682-996A-AF8BA191DC24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Información Adicional</a:t>
          </a:r>
        </a:p>
        <a:p>
          <a:pPr algn="just">
            <a:spcAft>
              <a:spcPts val="0"/>
            </a:spcAft>
          </a:pPr>
          <a:endParaRPr lang="es-EC" sz="1600" b="0" dirty="0" smtClean="0">
            <a:latin typeface="Book Antiqua" panose="02040602050305030304" pitchFamily="18" charset="0"/>
          </a:endParaRPr>
        </a:p>
        <a:p>
          <a:pPr algn="just">
            <a:spcAft>
              <a:spcPts val="0"/>
            </a:spcAft>
          </a:pPr>
          <a:r>
            <a:rPr lang="es-EC" sz="1600" b="0" dirty="0" smtClean="0">
              <a:latin typeface="Book Antiqua" panose="02040602050305030304" pitchFamily="18" charset="0"/>
            </a:rPr>
            <a:t>* Incluye </a:t>
          </a:r>
          <a:r>
            <a:rPr lang="es-EC" sz="1600" dirty="0" smtClean="0">
              <a:latin typeface="Book Antiqua" panose="02040602050305030304" pitchFamily="18" charset="0"/>
            </a:rPr>
            <a:t>una bonificación a las empresas de 50% de un ingreso mínimo mensual por un periodo de 12 meses y un bono de 400 mil pesos por aprendiz contratado.</a:t>
          </a:r>
          <a:endParaRPr lang="es-EC" sz="1600" b="0" dirty="0" smtClean="0">
            <a:latin typeface="Book Antiqua" panose="02040602050305030304" pitchFamily="18" charset="0"/>
          </a:endParaRPr>
        </a:p>
      </dgm:t>
    </dgm:pt>
    <dgm:pt modelId="{BA4E6554-1BF4-410D-84CA-E742BC8F7A55}" type="par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746158B7-B63E-4F07-9F32-A4F5C5E9C2B2}" type="sib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8D5B5C0-8715-4025-8669-CE4111303A9A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Población Destinataria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Jóvenes de 15 a 21 años, pudiendo extender la cobertura a 24 años en el caso de que el beneficiario tenga alguna discapacidad.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87DFBC8E-F55D-4452-87E9-B07FAB622A06}" type="par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5315DC91-BB4B-4393-B7E2-9D2A7D83ABBD}" type="sib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3A967A5-3E65-4A37-978E-616A26E808E7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Institución Encargada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Organismos Técnicos de Capacitación (OTECs) y las empresas privadas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F121DA0A-ED7B-438C-ABB7-231166DE4CAB}" type="par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AFB6ADD-0934-4B19-86D8-EC1815BCE94C}" type="sib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4E36386-4F0B-414D-BEAC-BB805A832D7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Objetivo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Sistema de formación dual. Práctica laboral en una empresa con un contrato de aprendiz y una remuneración de uno o dos salarios mínimos</a:t>
          </a:r>
        </a:p>
      </dgm:t>
    </dgm:pt>
    <dgm:pt modelId="{1C760A77-3EB9-4B0E-B69D-EFF19791CCF0}" type="par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3BB4F64A-9BBA-4AB5-94CC-305A9787CEA7}" type="sib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28F97A00-99E4-4910-B733-4B4D385BE057}" type="pres">
      <dgm:prSet presAssocID="{3DF04ACE-6766-4019-8840-13F9A360529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AF8AC86-DC17-4C2C-8061-FA44469B19EF}" type="pres">
      <dgm:prSet presAssocID="{F0E5E886-8193-4246-BB36-F68EC8F163CB}" presName="singleCycle" presStyleCnt="0"/>
      <dgm:spPr/>
    </dgm:pt>
    <dgm:pt modelId="{7AEBC049-C8FB-4723-8371-6C86CDAFD5EC}" type="pres">
      <dgm:prSet presAssocID="{F0E5E886-8193-4246-BB36-F68EC8F163CB}" presName="singleCenter" presStyleLbl="node1" presStyleIdx="0" presStyleCnt="6" custScaleX="127301" custScaleY="69437" custLinFactNeighborX="3924" custLinFactNeighborY="-5745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BB6B363D-DD40-4997-B0CD-462BA7C15EF0}" type="pres">
      <dgm:prSet presAssocID="{00A9992C-F65E-4AEB-AF31-A6B58B65A850}" presName="Name56" presStyleLbl="parChTrans1D2" presStyleIdx="0" presStyleCnt="5"/>
      <dgm:spPr/>
      <dgm:t>
        <a:bodyPr/>
        <a:lstStyle/>
        <a:p>
          <a:endParaRPr lang="es-EC"/>
        </a:p>
      </dgm:t>
    </dgm:pt>
    <dgm:pt modelId="{071DFC1C-616B-4846-B052-94A9D470211F}" type="pres">
      <dgm:prSet presAssocID="{85D4FCD0-4C88-4E69-A5AE-D0A753576B52}" presName="text0" presStyleLbl="node1" presStyleIdx="1" presStyleCnt="6" custScaleX="128000" custRadScaleRad="101227" custRadScaleInc="217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655EC2-FD93-45C7-8435-05B9A8A10849}" type="pres">
      <dgm:prSet presAssocID="{BA4E6554-1BF4-410D-84CA-E742BC8F7A55}" presName="Name56" presStyleLbl="parChTrans1D2" presStyleIdx="1" presStyleCnt="5"/>
      <dgm:spPr/>
      <dgm:t>
        <a:bodyPr/>
        <a:lstStyle/>
        <a:p>
          <a:endParaRPr lang="es-EC"/>
        </a:p>
      </dgm:t>
    </dgm:pt>
    <dgm:pt modelId="{83E8A2E4-5C61-4486-98D9-82BCDF8CC42F}" type="pres">
      <dgm:prSet presAssocID="{4D920725-28E1-4682-996A-AF8BA191DC24}" presName="text0" presStyleLbl="node1" presStyleIdx="2" presStyleCnt="6" custScaleX="373651" custScaleY="187748" custRadScaleRad="108581" custRadScaleInc="1625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A91C35-702E-4F65-A6E1-8A0B1258D37F}" type="pres">
      <dgm:prSet presAssocID="{87DFBC8E-F55D-4452-87E9-B07FAB622A06}" presName="Name56" presStyleLbl="parChTrans1D2" presStyleIdx="2" presStyleCnt="5"/>
      <dgm:spPr/>
      <dgm:t>
        <a:bodyPr/>
        <a:lstStyle/>
        <a:p>
          <a:endParaRPr lang="es-EC"/>
        </a:p>
      </dgm:t>
    </dgm:pt>
    <dgm:pt modelId="{1DF4D854-E854-43CB-8D15-E7B59FB10577}" type="pres">
      <dgm:prSet presAssocID="{E8D5B5C0-8715-4025-8669-CE4111303A9A}" presName="text0" presStyleLbl="node1" presStyleIdx="3" presStyleCnt="6" custScaleX="246439" custScaleY="208832" custRadScaleRad="118795" custRadScaleInc="2704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5326EC-CF74-4C3B-8930-071EC68F0A88}" type="pres">
      <dgm:prSet presAssocID="{F121DA0A-ED7B-438C-ABB7-231166DE4CAB}" presName="Name56" presStyleLbl="parChTrans1D2" presStyleIdx="3" presStyleCnt="5"/>
      <dgm:spPr/>
      <dgm:t>
        <a:bodyPr/>
        <a:lstStyle/>
        <a:p>
          <a:endParaRPr lang="es-EC"/>
        </a:p>
      </dgm:t>
    </dgm:pt>
    <dgm:pt modelId="{415AA0DF-8240-42B3-B113-ED51438893C9}" type="pres">
      <dgm:prSet presAssocID="{43A967A5-3E65-4A37-978E-616A26E808E7}" presName="text0" presStyleLbl="node1" presStyleIdx="4" presStyleCnt="6" custScaleX="228358" custScaleY="161371" custRadScaleRad="118380" custRadScaleInc="2623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5028C5-A04B-420A-9CAE-D56CB66C7F06}" type="pres">
      <dgm:prSet presAssocID="{1C760A77-3EB9-4B0E-B69D-EFF19791CCF0}" presName="Name56" presStyleLbl="parChTrans1D2" presStyleIdx="4" presStyleCnt="5"/>
      <dgm:spPr/>
      <dgm:t>
        <a:bodyPr/>
        <a:lstStyle/>
        <a:p>
          <a:endParaRPr lang="es-EC"/>
        </a:p>
      </dgm:t>
    </dgm:pt>
    <dgm:pt modelId="{FC827E77-240E-401D-901F-6C5D3A7F343F}" type="pres">
      <dgm:prSet presAssocID="{84E36386-4F0B-414D-BEAC-BB805A832D70}" presName="text0" presStyleLbl="node1" presStyleIdx="5" presStyleCnt="6" custScaleX="234737" custScaleY="243052" custRadScaleRad="133060" custRadScaleInc="3944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4F7829D-FBF1-4E3A-8810-2B0751E4D378}" type="presOf" srcId="{BA4E6554-1BF4-410D-84CA-E742BC8F7A55}" destId="{E5655EC2-FD93-45C7-8435-05B9A8A10849}" srcOrd="0" destOrd="0" presId="urn:microsoft.com/office/officeart/2008/layout/RadialCluster"/>
    <dgm:cxn modelId="{CBE3B78C-BEAE-45BB-8C0B-ED393BB7A054}" srcId="{F0E5E886-8193-4246-BB36-F68EC8F163CB}" destId="{4D920725-28E1-4682-996A-AF8BA191DC24}" srcOrd="1" destOrd="0" parTransId="{BA4E6554-1BF4-410D-84CA-E742BC8F7A55}" sibTransId="{746158B7-B63E-4F07-9F32-A4F5C5E9C2B2}"/>
    <dgm:cxn modelId="{24F68E43-4099-4E10-8F60-2C87935C6E98}" type="presOf" srcId="{F121DA0A-ED7B-438C-ABB7-231166DE4CAB}" destId="{705326EC-CF74-4C3B-8930-071EC68F0A88}" srcOrd="0" destOrd="0" presId="urn:microsoft.com/office/officeart/2008/layout/RadialCluster"/>
    <dgm:cxn modelId="{48125B08-D980-48D1-95CC-B4434E282C1F}" type="presOf" srcId="{1C760A77-3EB9-4B0E-B69D-EFF19791CCF0}" destId="{815028C5-A04B-420A-9CAE-D56CB66C7F06}" srcOrd="0" destOrd="0" presId="urn:microsoft.com/office/officeart/2008/layout/RadialCluster"/>
    <dgm:cxn modelId="{DF3060A1-2A6B-4E9A-A829-4726B8ED3A97}" type="presOf" srcId="{84E36386-4F0B-414D-BEAC-BB805A832D70}" destId="{FC827E77-240E-401D-901F-6C5D3A7F343F}" srcOrd="0" destOrd="0" presId="urn:microsoft.com/office/officeart/2008/layout/RadialCluster"/>
    <dgm:cxn modelId="{A2D50754-47DF-4EAC-910C-45428E93CB73}" type="presOf" srcId="{87DFBC8E-F55D-4452-87E9-B07FAB622A06}" destId="{57A91C35-702E-4F65-A6E1-8A0B1258D37F}" srcOrd="0" destOrd="0" presId="urn:microsoft.com/office/officeart/2008/layout/RadialCluster"/>
    <dgm:cxn modelId="{743FBD7A-BADD-4151-AC02-1F81BC49DAF7}" type="presOf" srcId="{4D920725-28E1-4682-996A-AF8BA191DC24}" destId="{83E8A2E4-5C61-4486-98D9-82BCDF8CC42F}" srcOrd="0" destOrd="0" presId="urn:microsoft.com/office/officeart/2008/layout/RadialCluster"/>
    <dgm:cxn modelId="{FCFB2F5F-0B26-41D3-BBD3-97125F971AF9}" srcId="{3DF04ACE-6766-4019-8840-13F9A3605291}" destId="{F0E5E886-8193-4246-BB36-F68EC8F163CB}" srcOrd="0" destOrd="0" parTransId="{C2AE721E-F537-41D1-9855-C269F00EF28B}" sibTransId="{902051C2-697F-4B72-8570-6B15B7443367}"/>
    <dgm:cxn modelId="{93E8AC65-298B-4092-B917-02815EDBA6D8}" type="presOf" srcId="{3DF04ACE-6766-4019-8840-13F9A3605291}" destId="{28F97A00-99E4-4910-B733-4B4D385BE057}" srcOrd="0" destOrd="0" presId="urn:microsoft.com/office/officeart/2008/layout/RadialCluster"/>
    <dgm:cxn modelId="{818E29B9-73E8-4D8F-9A02-125ECE5E5B18}" type="presOf" srcId="{E8D5B5C0-8715-4025-8669-CE4111303A9A}" destId="{1DF4D854-E854-43CB-8D15-E7B59FB10577}" srcOrd="0" destOrd="0" presId="urn:microsoft.com/office/officeart/2008/layout/RadialCluster"/>
    <dgm:cxn modelId="{F7DB31EB-0BB8-4A02-AA2C-77ABE5DDCE20}" type="presOf" srcId="{85D4FCD0-4C88-4E69-A5AE-D0A753576B52}" destId="{071DFC1C-616B-4846-B052-94A9D470211F}" srcOrd="0" destOrd="0" presId="urn:microsoft.com/office/officeart/2008/layout/RadialCluster"/>
    <dgm:cxn modelId="{D8710B52-B42E-470F-915C-4D7E1DF3FAF9}" srcId="{F0E5E886-8193-4246-BB36-F68EC8F163CB}" destId="{E8D5B5C0-8715-4025-8669-CE4111303A9A}" srcOrd="2" destOrd="0" parTransId="{87DFBC8E-F55D-4452-87E9-B07FAB622A06}" sibTransId="{5315DC91-BB4B-4393-B7E2-9D2A7D83ABBD}"/>
    <dgm:cxn modelId="{79A7B68A-F473-4459-857D-62CDE79AC190}" type="presOf" srcId="{00A9992C-F65E-4AEB-AF31-A6B58B65A850}" destId="{BB6B363D-DD40-4997-B0CD-462BA7C15EF0}" srcOrd="0" destOrd="0" presId="urn:microsoft.com/office/officeart/2008/layout/RadialCluster"/>
    <dgm:cxn modelId="{4993A2E1-4924-4E54-9C19-8BC911EE93BC}" srcId="{F0E5E886-8193-4246-BB36-F68EC8F163CB}" destId="{84E36386-4F0B-414D-BEAC-BB805A832D70}" srcOrd="4" destOrd="0" parTransId="{1C760A77-3EB9-4B0E-B69D-EFF19791CCF0}" sibTransId="{3BB4F64A-9BBA-4AB5-94CC-305A9787CEA7}"/>
    <dgm:cxn modelId="{4093A3C9-AE30-4F3F-9956-5C516BC49E38}" type="presOf" srcId="{F0E5E886-8193-4246-BB36-F68EC8F163CB}" destId="{7AEBC049-C8FB-4723-8371-6C86CDAFD5EC}" srcOrd="0" destOrd="0" presId="urn:microsoft.com/office/officeart/2008/layout/RadialCluster"/>
    <dgm:cxn modelId="{537EB456-A916-49F8-A322-8A72FE659355}" srcId="{F0E5E886-8193-4246-BB36-F68EC8F163CB}" destId="{43A967A5-3E65-4A37-978E-616A26E808E7}" srcOrd="3" destOrd="0" parTransId="{F121DA0A-ED7B-438C-ABB7-231166DE4CAB}" sibTransId="{EAFB6ADD-0934-4B19-86D8-EC1815BCE94C}"/>
    <dgm:cxn modelId="{E90F63ED-6FC0-4584-A883-1D809A1504A7}" type="presOf" srcId="{43A967A5-3E65-4A37-978E-616A26E808E7}" destId="{415AA0DF-8240-42B3-B113-ED51438893C9}" srcOrd="0" destOrd="0" presId="urn:microsoft.com/office/officeart/2008/layout/RadialCluster"/>
    <dgm:cxn modelId="{1E08F5E0-44C2-4D9A-872F-230F58A44A49}" srcId="{F0E5E886-8193-4246-BB36-F68EC8F163CB}" destId="{85D4FCD0-4C88-4E69-A5AE-D0A753576B52}" srcOrd="0" destOrd="0" parTransId="{00A9992C-F65E-4AEB-AF31-A6B58B65A850}" sibTransId="{BBE753AD-DB52-40FE-9FEC-D6B13087EA1B}"/>
    <dgm:cxn modelId="{D934B181-C1F1-4B2A-9037-58861F6345E2}" type="presParOf" srcId="{28F97A00-99E4-4910-B733-4B4D385BE057}" destId="{8AF8AC86-DC17-4C2C-8061-FA44469B19EF}" srcOrd="0" destOrd="0" presId="urn:microsoft.com/office/officeart/2008/layout/RadialCluster"/>
    <dgm:cxn modelId="{4D96B44A-C93C-4912-B21E-871BEDB6C192}" type="presParOf" srcId="{8AF8AC86-DC17-4C2C-8061-FA44469B19EF}" destId="{7AEBC049-C8FB-4723-8371-6C86CDAFD5EC}" srcOrd="0" destOrd="0" presId="urn:microsoft.com/office/officeart/2008/layout/RadialCluster"/>
    <dgm:cxn modelId="{5398B2E7-EEC4-4DEB-81A0-EF927CC4E3BA}" type="presParOf" srcId="{8AF8AC86-DC17-4C2C-8061-FA44469B19EF}" destId="{BB6B363D-DD40-4997-B0CD-462BA7C15EF0}" srcOrd="1" destOrd="0" presId="urn:microsoft.com/office/officeart/2008/layout/RadialCluster"/>
    <dgm:cxn modelId="{AAC4DFB9-0D43-4038-A9B8-ADD75B009E96}" type="presParOf" srcId="{8AF8AC86-DC17-4C2C-8061-FA44469B19EF}" destId="{071DFC1C-616B-4846-B052-94A9D470211F}" srcOrd="2" destOrd="0" presId="urn:microsoft.com/office/officeart/2008/layout/RadialCluster"/>
    <dgm:cxn modelId="{F0D9708F-24A1-4159-A4D8-30E169F35DA1}" type="presParOf" srcId="{8AF8AC86-DC17-4C2C-8061-FA44469B19EF}" destId="{E5655EC2-FD93-45C7-8435-05B9A8A10849}" srcOrd="3" destOrd="0" presId="urn:microsoft.com/office/officeart/2008/layout/RadialCluster"/>
    <dgm:cxn modelId="{3FDE8382-33A7-4E8B-88D1-739B56F1B896}" type="presParOf" srcId="{8AF8AC86-DC17-4C2C-8061-FA44469B19EF}" destId="{83E8A2E4-5C61-4486-98D9-82BCDF8CC42F}" srcOrd="4" destOrd="0" presId="urn:microsoft.com/office/officeart/2008/layout/RadialCluster"/>
    <dgm:cxn modelId="{5C3232DF-F073-49A4-853B-F908CC088A19}" type="presParOf" srcId="{8AF8AC86-DC17-4C2C-8061-FA44469B19EF}" destId="{57A91C35-702E-4F65-A6E1-8A0B1258D37F}" srcOrd="5" destOrd="0" presId="urn:microsoft.com/office/officeart/2008/layout/RadialCluster"/>
    <dgm:cxn modelId="{8260B100-A80D-4340-8B75-55E73B8DF496}" type="presParOf" srcId="{8AF8AC86-DC17-4C2C-8061-FA44469B19EF}" destId="{1DF4D854-E854-43CB-8D15-E7B59FB10577}" srcOrd="6" destOrd="0" presId="urn:microsoft.com/office/officeart/2008/layout/RadialCluster"/>
    <dgm:cxn modelId="{589C6CD8-C81C-4369-8783-1CE3E4B9A68C}" type="presParOf" srcId="{8AF8AC86-DC17-4C2C-8061-FA44469B19EF}" destId="{705326EC-CF74-4C3B-8930-071EC68F0A88}" srcOrd="7" destOrd="0" presId="urn:microsoft.com/office/officeart/2008/layout/RadialCluster"/>
    <dgm:cxn modelId="{36EF7FF7-7D54-42AE-AC3F-31403814C64C}" type="presParOf" srcId="{8AF8AC86-DC17-4C2C-8061-FA44469B19EF}" destId="{415AA0DF-8240-42B3-B113-ED51438893C9}" srcOrd="8" destOrd="0" presId="urn:microsoft.com/office/officeart/2008/layout/RadialCluster"/>
    <dgm:cxn modelId="{66EC730A-7920-46A5-9312-326813BBCEE6}" type="presParOf" srcId="{8AF8AC86-DC17-4C2C-8061-FA44469B19EF}" destId="{815028C5-A04B-420A-9CAE-D56CB66C7F06}" srcOrd="9" destOrd="0" presId="urn:microsoft.com/office/officeart/2008/layout/RadialCluster"/>
    <dgm:cxn modelId="{98B62AFA-112B-465A-B86B-048D886A4E27}" type="presParOf" srcId="{8AF8AC86-DC17-4C2C-8061-FA44469B19EF}" destId="{FC827E77-240E-401D-901F-6C5D3A7F343F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C3EAB2-AA20-4E60-B1F3-EA56F9E4EF53}" type="doc">
      <dgm:prSet loTypeId="urn:microsoft.com/office/officeart/2005/8/layout/bProcess3" loCatId="process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87944B87-9A32-4422-A815-EC65A7E7FA26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dirty="0" smtClean="0">
              <a:latin typeface="Book Antiqua" panose="02040602050305030304" pitchFamily="18" charset="0"/>
            </a:rPr>
            <a:t>Es necesario construir políticas que permitan el mejoramiento de la empleabilidad, la creación de oportunidades de empleo y el fortalecimiento de las entidades vinculadas. 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97212B33-743A-47D7-A27B-E23CCF642B99}" type="parTrans" cxnId="{74908866-B919-4DFF-B524-620FA88F725E}">
      <dgm:prSet/>
      <dgm:spPr/>
      <dgm:t>
        <a:bodyPr/>
        <a:lstStyle/>
        <a:p>
          <a:endParaRPr lang="es-EC"/>
        </a:p>
      </dgm:t>
    </dgm:pt>
    <dgm:pt modelId="{6F5A8774-C200-4290-A821-2D733A738126}" type="sibTrans" cxnId="{74908866-B919-4DFF-B524-620FA88F725E}">
      <dgm:prSet/>
      <dgm:spPr/>
      <dgm:t>
        <a:bodyPr/>
        <a:lstStyle/>
        <a:p>
          <a:endParaRPr lang="es-EC"/>
        </a:p>
      </dgm:t>
    </dgm:pt>
    <dgm:pt modelId="{60C0B382-DB14-4A47-B349-7F62A041985C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dirty="0" smtClean="0">
              <a:latin typeface="Book Antiqua" panose="02040602050305030304" pitchFamily="18" charset="0"/>
            </a:rPr>
            <a:t>El desempleo y subempleo de los jóvenes imponen elevados costos sociales y económicos que redundan en la pérdida de oportunidades de crecimiento económico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60F87D86-2D65-41F0-AD64-80C511611E06}" type="sibTrans" cxnId="{DC56DD0F-58E1-4ACB-84FF-CF9330F7B5F8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s-EC" dirty="0"/>
        </a:p>
      </dgm:t>
    </dgm:pt>
    <dgm:pt modelId="{50722586-EBE0-48C2-A127-5168F0B79AED}" type="parTrans" cxnId="{DC56DD0F-58E1-4ACB-84FF-CF9330F7B5F8}">
      <dgm:prSet/>
      <dgm:spPr/>
      <dgm:t>
        <a:bodyPr/>
        <a:lstStyle/>
        <a:p>
          <a:endParaRPr lang="es-EC"/>
        </a:p>
      </dgm:t>
    </dgm:pt>
    <dgm:pt modelId="{753C2232-4325-4FD1-BA0A-9FAB9C712F13}" type="pres">
      <dgm:prSet presAssocID="{D0C3EAB2-AA20-4E60-B1F3-EA56F9E4EF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63A22EF-767B-4BA9-8958-B93C5370567B}" type="pres">
      <dgm:prSet presAssocID="{60C0B382-DB14-4A47-B349-7F62A041985C}" presName="node" presStyleLbl="node1" presStyleIdx="0" presStyleCnt="2" custScaleX="67293" custScaleY="43921" custLinFactNeighborX="-58325" custLinFactNeighborY="13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6BB2FF-5246-40F4-856D-3BBE733C0F53}" type="pres">
      <dgm:prSet presAssocID="{60F87D86-2D65-41F0-AD64-80C511611E06}" presName="sibTrans" presStyleLbl="sibTrans1D1" presStyleIdx="0" presStyleCnt="1"/>
      <dgm:spPr/>
      <dgm:t>
        <a:bodyPr/>
        <a:lstStyle/>
        <a:p>
          <a:endParaRPr lang="es-EC"/>
        </a:p>
      </dgm:t>
    </dgm:pt>
    <dgm:pt modelId="{D0B1AF25-04D3-409F-9E2A-AC6A55BA4FC5}" type="pres">
      <dgm:prSet presAssocID="{60F87D86-2D65-41F0-AD64-80C511611E06}" presName="connectorText" presStyleLbl="sibTrans1D1" presStyleIdx="0" presStyleCnt="1"/>
      <dgm:spPr/>
      <dgm:t>
        <a:bodyPr/>
        <a:lstStyle/>
        <a:p>
          <a:endParaRPr lang="es-EC"/>
        </a:p>
      </dgm:t>
    </dgm:pt>
    <dgm:pt modelId="{C1B96964-8019-4F31-94E4-DA4271296D52}" type="pres">
      <dgm:prSet presAssocID="{87944B87-9A32-4422-A815-EC65A7E7FA26}" presName="node" presStyleLbl="node1" presStyleIdx="1" presStyleCnt="2" custScaleX="62879" custScaleY="44485" custLinFactNeighborX="45831" custLinFactNeighborY="-152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DBA7BD5-5016-4FAC-8954-727E240A229A}" type="presOf" srcId="{60F87D86-2D65-41F0-AD64-80C511611E06}" destId="{D0B1AF25-04D3-409F-9E2A-AC6A55BA4FC5}" srcOrd="1" destOrd="0" presId="urn:microsoft.com/office/officeart/2005/8/layout/bProcess3"/>
    <dgm:cxn modelId="{08EB61F7-DB8A-4CCD-B7D1-7C8D32F8001A}" type="presOf" srcId="{D0C3EAB2-AA20-4E60-B1F3-EA56F9E4EF53}" destId="{753C2232-4325-4FD1-BA0A-9FAB9C712F13}" srcOrd="0" destOrd="0" presId="urn:microsoft.com/office/officeart/2005/8/layout/bProcess3"/>
    <dgm:cxn modelId="{74908866-B919-4DFF-B524-620FA88F725E}" srcId="{D0C3EAB2-AA20-4E60-B1F3-EA56F9E4EF53}" destId="{87944B87-9A32-4422-A815-EC65A7E7FA26}" srcOrd="1" destOrd="0" parTransId="{97212B33-743A-47D7-A27B-E23CCF642B99}" sibTransId="{6F5A8774-C200-4290-A821-2D733A738126}"/>
    <dgm:cxn modelId="{DC56DD0F-58E1-4ACB-84FF-CF9330F7B5F8}" srcId="{D0C3EAB2-AA20-4E60-B1F3-EA56F9E4EF53}" destId="{60C0B382-DB14-4A47-B349-7F62A041985C}" srcOrd="0" destOrd="0" parTransId="{50722586-EBE0-48C2-A127-5168F0B79AED}" sibTransId="{60F87D86-2D65-41F0-AD64-80C511611E06}"/>
    <dgm:cxn modelId="{9A359BA7-8A28-4312-A4D2-353D112B02D1}" type="presOf" srcId="{60C0B382-DB14-4A47-B349-7F62A041985C}" destId="{663A22EF-767B-4BA9-8958-B93C5370567B}" srcOrd="0" destOrd="0" presId="urn:microsoft.com/office/officeart/2005/8/layout/bProcess3"/>
    <dgm:cxn modelId="{1E5CB3AE-8230-4303-8E9D-D2C31B1A4C1A}" type="presOf" srcId="{87944B87-9A32-4422-A815-EC65A7E7FA26}" destId="{C1B96964-8019-4F31-94E4-DA4271296D52}" srcOrd="0" destOrd="0" presId="urn:microsoft.com/office/officeart/2005/8/layout/bProcess3"/>
    <dgm:cxn modelId="{657C3F38-CBA0-4F3A-A02B-D5C3222A6785}" type="presOf" srcId="{60F87D86-2D65-41F0-AD64-80C511611E06}" destId="{346BB2FF-5246-40F4-856D-3BBE733C0F53}" srcOrd="0" destOrd="0" presId="urn:microsoft.com/office/officeart/2005/8/layout/bProcess3"/>
    <dgm:cxn modelId="{D80F5EFD-0062-4E43-88ED-E5DC59A49B68}" type="presParOf" srcId="{753C2232-4325-4FD1-BA0A-9FAB9C712F13}" destId="{663A22EF-767B-4BA9-8958-B93C5370567B}" srcOrd="0" destOrd="0" presId="urn:microsoft.com/office/officeart/2005/8/layout/bProcess3"/>
    <dgm:cxn modelId="{B4487B6D-716F-4821-B336-1E51715A9FA9}" type="presParOf" srcId="{753C2232-4325-4FD1-BA0A-9FAB9C712F13}" destId="{346BB2FF-5246-40F4-856D-3BBE733C0F53}" srcOrd="1" destOrd="0" presId="urn:microsoft.com/office/officeart/2005/8/layout/bProcess3"/>
    <dgm:cxn modelId="{FA95FF31-0948-44C6-BF3A-3A9932C33FE8}" type="presParOf" srcId="{346BB2FF-5246-40F4-856D-3BBE733C0F53}" destId="{D0B1AF25-04D3-409F-9E2A-AC6A55BA4FC5}" srcOrd="0" destOrd="0" presId="urn:microsoft.com/office/officeart/2005/8/layout/bProcess3"/>
    <dgm:cxn modelId="{E5377DD8-F5AA-4DA1-8C12-2E38637E675B}" type="presParOf" srcId="{753C2232-4325-4FD1-BA0A-9FAB9C712F13}" destId="{C1B96964-8019-4F31-94E4-DA4271296D52}" srcOrd="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DF04ACE-6766-4019-8840-13F9A3605291}" type="doc">
      <dgm:prSet loTypeId="urn:microsoft.com/office/officeart/2008/layout/RadialCluster" loCatId="cycle" qsTypeId="urn:microsoft.com/office/officeart/2005/8/quickstyle/simple1" qsCatId="simple" csTypeId="urn:microsoft.com/office/officeart/2005/8/colors/colorful1#11" csCatId="colorful" phldr="1"/>
      <dgm:spPr/>
      <dgm:t>
        <a:bodyPr/>
        <a:lstStyle/>
        <a:p>
          <a:endParaRPr lang="es-EC"/>
        </a:p>
      </dgm:t>
    </dgm:pt>
    <dgm:pt modelId="{F0E5E886-8193-4246-BB36-F68EC8F163CB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000" b="1" i="1" dirty="0" smtClean="0">
              <a:latin typeface="Book Antiqua" panose="02040602050305030304" pitchFamily="18" charset="0"/>
            </a:rPr>
            <a:t>Programa + Capaz</a:t>
          </a:r>
          <a:endParaRPr lang="es-EC" sz="2000" b="1" i="1" dirty="0">
            <a:latin typeface="Book Antiqua" panose="02040602050305030304" pitchFamily="18" charset="0"/>
          </a:endParaRPr>
        </a:p>
      </dgm:t>
    </dgm:pt>
    <dgm:pt modelId="{C2AE721E-F537-41D1-9855-C269F00EF28B}" type="par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902051C2-697F-4B72-8570-6B15B7443367}" type="sib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5D4FCD0-4C88-4E69-A5AE-D0A753576B52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Inicio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2014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00A9992C-F65E-4AEB-AF31-A6B58B65A850}" type="par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BBE753AD-DB52-40FE-9FEC-D6B13087EA1B}" type="sib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D920725-28E1-4682-996A-AF8BA191DC24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Información Adicional</a:t>
          </a:r>
        </a:p>
        <a:p>
          <a:pPr algn="just">
            <a:spcAft>
              <a:spcPts val="0"/>
            </a:spcAft>
          </a:pPr>
          <a:endParaRPr lang="es-EC" sz="1600" b="0" dirty="0" smtClean="0">
            <a:latin typeface="Book Antiqua" panose="02040602050305030304" pitchFamily="18" charset="0"/>
          </a:endParaRPr>
        </a:p>
        <a:p>
          <a:pPr algn="just">
            <a:spcAft>
              <a:spcPts val="0"/>
            </a:spcAft>
          </a:pPr>
          <a:r>
            <a:rPr lang="es-EC" sz="1600" b="0" dirty="0" smtClean="0">
              <a:latin typeface="Book Antiqua" panose="02040602050305030304" pitchFamily="18" charset="0"/>
            </a:rPr>
            <a:t>* Incluye </a:t>
          </a:r>
          <a:r>
            <a:rPr lang="es-EC" sz="1600" dirty="0" smtClean="0">
              <a:latin typeface="Book Antiqua" panose="02040602050305030304" pitchFamily="18" charset="0"/>
            </a:rPr>
            <a:t>de subsidios, seguros de accidentes, cuidado a hijos menores de seis años, apoyo socio laboral personalizado y nivelación y continuidad en los estudios.</a:t>
          </a:r>
          <a:endParaRPr lang="es-EC" sz="1600" b="0" dirty="0" smtClean="0">
            <a:latin typeface="Book Antiqua" panose="02040602050305030304" pitchFamily="18" charset="0"/>
          </a:endParaRPr>
        </a:p>
      </dgm:t>
    </dgm:pt>
    <dgm:pt modelId="{BA4E6554-1BF4-410D-84CA-E742BC8F7A55}" type="par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746158B7-B63E-4F07-9F32-A4F5C5E9C2B2}" type="sib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8D5B5C0-8715-4025-8669-CE4111303A9A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Población Destinataria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Hombres jóvenes (18-29 años) y mujeres (18-64 años) que no hayan terminado su educación media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87DFBC8E-F55D-4452-87E9-B07FAB622A06}" type="par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5315DC91-BB4B-4393-B7E2-9D2A7D83ABBD}" type="sib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3A967A5-3E65-4A37-978E-616A26E808E7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Institución Encargada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Ministerio del Trabajo y Previsión Social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F121DA0A-ED7B-438C-ABB7-231166DE4CAB}" type="par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AFB6ADD-0934-4B19-86D8-EC1815BCE94C}" type="sib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4E36386-4F0B-414D-BEAC-BB805A832D7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Objetivo</a:t>
          </a:r>
        </a:p>
        <a:p>
          <a:pPr algn="ctr"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 algn="ctr"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Formación laboral por medio de:</a:t>
          </a:r>
        </a:p>
        <a:p>
          <a:pPr algn="l"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1. Capacitación: cursos entre 180 y 300 horas</a:t>
          </a:r>
        </a:p>
        <a:p>
          <a:pPr algn="l"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2. Intermediación laboral: prácticas laborales</a:t>
          </a:r>
        </a:p>
        <a:p>
          <a:pPr algn="l"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3. Certificación de competencias laborales</a:t>
          </a:r>
        </a:p>
      </dgm:t>
    </dgm:pt>
    <dgm:pt modelId="{1C760A77-3EB9-4B0E-B69D-EFF19791CCF0}" type="par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3BB4F64A-9BBA-4AB5-94CC-305A9787CEA7}" type="sib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28F97A00-99E4-4910-B733-4B4D385BE057}" type="pres">
      <dgm:prSet presAssocID="{3DF04ACE-6766-4019-8840-13F9A360529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AF8AC86-DC17-4C2C-8061-FA44469B19EF}" type="pres">
      <dgm:prSet presAssocID="{F0E5E886-8193-4246-BB36-F68EC8F163CB}" presName="singleCycle" presStyleCnt="0"/>
      <dgm:spPr/>
    </dgm:pt>
    <dgm:pt modelId="{7AEBC049-C8FB-4723-8371-6C86CDAFD5EC}" type="pres">
      <dgm:prSet presAssocID="{F0E5E886-8193-4246-BB36-F68EC8F163CB}" presName="singleCenter" presStyleLbl="node1" presStyleIdx="0" presStyleCnt="6" custScaleX="127301" custScaleY="69437" custLinFactNeighborX="3924" custLinFactNeighborY="-5745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BB6B363D-DD40-4997-B0CD-462BA7C15EF0}" type="pres">
      <dgm:prSet presAssocID="{00A9992C-F65E-4AEB-AF31-A6B58B65A850}" presName="Name56" presStyleLbl="parChTrans1D2" presStyleIdx="0" presStyleCnt="5"/>
      <dgm:spPr/>
      <dgm:t>
        <a:bodyPr/>
        <a:lstStyle/>
        <a:p>
          <a:endParaRPr lang="es-EC"/>
        </a:p>
      </dgm:t>
    </dgm:pt>
    <dgm:pt modelId="{071DFC1C-616B-4846-B052-94A9D470211F}" type="pres">
      <dgm:prSet presAssocID="{85D4FCD0-4C88-4E69-A5AE-D0A753576B52}" presName="text0" presStyleLbl="node1" presStyleIdx="1" presStyleCnt="6" custScaleX="128000" custRadScaleRad="101227" custRadScaleInc="217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655EC2-FD93-45C7-8435-05B9A8A10849}" type="pres">
      <dgm:prSet presAssocID="{BA4E6554-1BF4-410D-84CA-E742BC8F7A55}" presName="Name56" presStyleLbl="parChTrans1D2" presStyleIdx="1" presStyleCnt="5"/>
      <dgm:spPr/>
      <dgm:t>
        <a:bodyPr/>
        <a:lstStyle/>
        <a:p>
          <a:endParaRPr lang="es-EC"/>
        </a:p>
      </dgm:t>
    </dgm:pt>
    <dgm:pt modelId="{83E8A2E4-5C61-4486-98D9-82BCDF8CC42F}" type="pres">
      <dgm:prSet presAssocID="{4D920725-28E1-4682-996A-AF8BA191DC24}" presName="text0" presStyleLbl="node1" presStyleIdx="2" presStyleCnt="6" custScaleX="373651" custScaleY="187748" custRadScaleRad="108581" custRadScaleInc="1625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A91C35-702E-4F65-A6E1-8A0B1258D37F}" type="pres">
      <dgm:prSet presAssocID="{87DFBC8E-F55D-4452-87E9-B07FAB622A06}" presName="Name56" presStyleLbl="parChTrans1D2" presStyleIdx="2" presStyleCnt="5"/>
      <dgm:spPr/>
      <dgm:t>
        <a:bodyPr/>
        <a:lstStyle/>
        <a:p>
          <a:endParaRPr lang="es-EC"/>
        </a:p>
      </dgm:t>
    </dgm:pt>
    <dgm:pt modelId="{1DF4D854-E854-43CB-8D15-E7B59FB10577}" type="pres">
      <dgm:prSet presAssocID="{E8D5B5C0-8715-4025-8669-CE4111303A9A}" presName="text0" presStyleLbl="node1" presStyleIdx="3" presStyleCnt="6" custScaleX="246439" custScaleY="154077" custRadScaleRad="118795" custRadScaleInc="2704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5326EC-CF74-4C3B-8930-071EC68F0A88}" type="pres">
      <dgm:prSet presAssocID="{F121DA0A-ED7B-438C-ABB7-231166DE4CAB}" presName="Name56" presStyleLbl="parChTrans1D2" presStyleIdx="3" presStyleCnt="5"/>
      <dgm:spPr/>
      <dgm:t>
        <a:bodyPr/>
        <a:lstStyle/>
        <a:p>
          <a:endParaRPr lang="es-EC"/>
        </a:p>
      </dgm:t>
    </dgm:pt>
    <dgm:pt modelId="{415AA0DF-8240-42B3-B113-ED51438893C9}" type="pres">
      <dgm:prSet presAssocID="{43A967A5-3E65-4A37-978E-616A26E808E7}" presName="text0" presStyleLbl="node1" presStyleIdx="4" presStyleCnt="6" custScaleX="228358" custScaleY="161371" custRadScaleRad="118380" custRadScaleInc="2623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5028C5-A04B-420A-9CAE-D56CB66C7F06}" type="pres">
      <dgm:prSet presAssocID="{1C760A77-3EB9-4B0E-B69D-EFF19791CCF0}" presName="Name56" presStyleLbl="parChTrans1D2" presStyleIdx="4" presStyleCnt="5"/>
      <dgm:spPr/>
      <dgm:t>
        <a:bodyPr/>
        <a:lstStyle/>
        <a:p>
          <a:endParaRPr lang="es-EC"/>
        </a:p>
      </dgm:t>
    </dgm:pt>
    <dgm:pt modelId="{FC827E77-240E-401D-901F-6C5D3A7F343F}" type="pres">
      <dgm:prSet presAssocID="{84E36386-4F0B-414D-BEAC-BB805A832D70}" presName="text0" presStyleLbl="node1" presStyleIdx="5" presStyleCnt="6" custScaleX="234737" custScaleY="251849" custRadScaleRad="133060" custRadScaleInc="3944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83ECD5D-04E8-46E1-B36D-1D67177BF406}" type="presOf" srcId="{00A9992C-F65E-4AEB-AF31-A6B58B65A850}" destId="{BB6B363D-DD40-4997-B0CD-462BA7C15EF0}" srcOrd="0" destOrd="0" presId="urn:microsoft.com/office/officeart/2008/layout/RadialCluster"/>
    <dgm:cxn modelId="{CBE3B78C-BEAE-45BB-8C0B-ED393BB7A054}" srcId="{F0E5E886-8193-4246-BB36-F68EC8F163CB}" destId="{4D920725-28E1-4682-996A-AF8BA191DC24}" srcOrd="1" destOrd="0" parTransId="{BA4E6554-1BF4-410D-84CA-E742BC8F7A55}" sibTransId="{746158B7-B63E-4F07-9F32-A4F5C5E9C2B2}"/>
    <dgm:cxn modelId="{FF37B8D7-D757-418F-AA8E-DE72479B07CA}" type="presOf" srcId="{F0E5E886-8193-4246-BB36-F68EC8F163CB}" destId="{7AEBC049-C8FB-4723-8371-6C86CDAFD5EC}" srcOrd="0" destOrd="0" presId="urn:microsoft.com/office/officeart/2008/layout/RadialCluster"/>
    <dgm:cxn modelId="{2CABF2F4-99F7-4ACA-A606-02217EC6AA6F}" type="presOf" srcId="{3DF04ACE-6766-4019-8840-13F9A3605291}" destId="{28F97A00-99E4-4910-B733-4B4D385BE057}" srcOrd="0" destOrd="0" presId="urn:microsoft.com/office/officeart/2008/layout/RadialCluster"/>
    <dgm:cxn modelId="{02BAB7A0-2674-4B49-9630-D7064A3DD688}" type="presOf" srcId="{4D920725-28E1-4682-996A-AF8BA191DC24}" destId="{83E8A2E4-5C61-4486-98D9-82BCDF8CC42F}" srcOrd="0" destOrd="0" presId="urn:microsoft.com/office/officeart/2008/layout/RadialCluster"/>
    <dgm:cxn modelId="{76391959-C33B-44C2-9F24-5462E360BEE9}" type="presOf" srcId="{85D4FCD0-4C88-4E69-A5AE-D0A753576B52}" destId="{071DFC1C-616B-4846-B052-94A9D470211F}" srcOrd="0" destOrd="0" presId="urn:microsoft.com/office/officeart/2008/layout/RadialCluster"/>
    <dgm:cxn modelId="{78C1A05C-538A-4163-9F83-A2544EB21F44}" type="presOf" srcId="{84E36386-4F0B-414D-BEAC-BB805A832D70}" destId="{FC827E77-240E-401D-901F-6C5D3A7F343F}" srcOrd="0" destOrd="0" presId="urn:microsoft.com/office/officeart/2008/layout/RadialCluster"/>
    <dgm:cxn modelId="{FCFB2F5F-0B26-41D3-BBD3-97125F971AF9}" srcId="{3DF04ACE-6766-4019-8840-13F9A3605291}" destId="{F0E5E886-8193-4246-BB36-F68EC8F163CB}" srcOrd="0" destOrd="0" parTransId="{C2AE721E-F537-41D1-9855-C269F00EF28B}" sibTransId="{902051C2-697F-4B72-8570-6B15B7443367}"/>
    <dgm:cxn modelId="{8E5C4D59-FCA5-4008-BC96-38CEC1CDF944}" type="presOf" srcId="{43A967A5-3E65-4A37-978E-616A26E808E7}" destId="{415AA0DF-8240-42B3-B113-ED51438893C9}" srcOrd="0" destOrd="0" presId="urn:microsoft.com/office/officeart/2008/layout/RadialCluster"/>
    <dgm:cxn modelId="{003A57E5-A869-465F-83DC-F31AC0A5B4B8}" type="presOf" srcId="{BA4E6554-1BF4-410D-84CA-E742BC8F7A55}" destId="{E5655EC2-FD93-45C7-8435-05B9A8A10849}" srcOrd="0" destOrd="0" presId="urn:microsoft.com/office/officeart/2008/layout/RadialCluster"/>
    <dgm:cxn modelId="{D8710B52-B42E-470F-915C-4D7E1DF3FAF9}" srcId="{F0E5E886-8193-4246-BB36-F68EC8F163CB}" destId="{E8D5B5C0-8715-4025-8669-CE4111303A9A}" srcOrd="2" destOrd="0" parTransId="{87DFBC8E-F55D-4452-87E9-B07FAB622A06}" sibTransId="{5315DC91-BB4B-4393-B7E2-9D2A7D83ABBD}"/>
    <dgm:cxn modelId="{13DE6566-2804-4EF3-B32A-CCDDA0841EC8}" type="presOf" srcId="{F121DA0A-ED7B-438C-ABB7-231166DE4CAB}" destId="{705326EC-CF74-4C3B-8930-071EC68F0A88}" srcOrd="0" destOrd="0" presId="urn:microsoft.com/office/officeart/2008/layout/RadialCluster"/>
    <dgm:cxn modelId="{4993A2E1-4924-4E54-9C19-8BC911EE93BC}" srcId="{F0E5E886-8193-4246-BB36-F68EC8F163CB}" destId="{84E36386-4F0B-414D-BEAC-BB805A832D70}" srcOrd="4" destOrd="0" parTransId="{1C760A77-3EB9-4B0E-B69D-EFF19791CCF0}" sibTransId="{3BB4F64A-9BBA-4AB5-94CC-305A9787CEA7}"/>
    <dgm:cxn modelId="{CBE4A5DB-9021-4FED-A755-0B70B44D14A4}" type="presOf" srcId="{1C760A77-3EB9-4B0E-B69D-EFF19791CCF0}" destId="{815028C5-A04B-420A-9CAE-D56CB66C7F06}" srcOrd="0" destOrd="0" presId="urn:microsoft.com/office/officeart/2008/layout/RadialCluster"/>
    <dgm:cxn modelId="{537EB456-A916-49F8-A322-8A72FE659355}" srcId="{F0E5E886-8193-4246-BB36-F68EC8F163CB}" destId="{43A967A5-3E65-4A37-978E-616A26E808E7}" srcOrd="3" destOrd="0" parTransId="{F121DA0A-ED7B-438C-ABB7-231166DE4CAB}" sibTransId="{EAFB6ADD-0934-4B19-86D8-EC1815BCE94C}"/>
    <dgm:cxn modelId="{AE44893A-40B6-4CF6-B075-E7273E44A554}" type="presOf" srcId="{87DFBC8E-F55D-4452-87E9-B07FAB622A06}" destId="{57A91C35-702E-4F65-A6E1-8A0B1258D37F}" srcOrd="0" destOrd="0" presId="urn:microsoft.com/office/officeart/2008/layout/RadialCluster"/>
    <dgm:cxn modelId="{1B0D9218-536F-48F7-84F3-A0BA938B39AB}" type="presOf" srcId="{E8D5B5C0-8715-4025-8669-CE4111303A9A}" destId="{1DF4D854-E854-43CB-8D15-E7B59FB10577}" srcOrd="0" destOrd="0" presId="urn:microsoft.com/office/officeart/2008/layout/RadialCluster"/>
    <dgm:cxn modelId="{1E08F5E0-44C2-4D9A-872F-230F58A44A49}" srcId="{F0E5E886-8193-4246-BB36-F68EC8F163CB}" destId="{85D4FCD0-4C88-4E69-A5AE-D0A753576B52}" srcOrd="0" destOrd="0" parTransId="{00A9992C-F65E-4AEB-AF31-A6B58B65A850}" sibTransId="{BBE753AD-DB52-40FE-9FEC-D6B13087EA1B}"/>
    <dgm:cxn modelId="{359879D2-636A-4C13-A373-8EB5484E36DC}" type="presParOf" srcId="{28F97A00-99E4-4910-B733-4B4D385BE057}" destId="{8AF8AC86-DC17-4C2C-8061-FA44469B19EF}" srcOrd="0" destOrd="0" presId="urn:microsoft.com/office/officeart/2008/layout/RadialCluster"/>
    <dgm:cxn modelId="{75D1D5C4-3873-4C4F-85EC-3484695BD4B1}" type="presParOf" srcId="{8AF8AC86-DC17-4C2C-8061-FA44469B19EF}" destId="{7AEBC049-C8FB-4723-8371-6C86CDAFD5EC}" srcOrd="0" destOrd="0" presId="urn:microsoft.com/office/officeart/2008/layout/RadialCluster"/>
    <dgm:cxn modelId="{FBD2D582-FBC4-4065-B95D-5028AC7B5E78}" type="presParOf" srcId="{8AF8AC86-DC17-4C2C-8061-FA44469B19EF}" destId="{BB6B363D-DD40-4997-B0CD-462BA7C15EF0}" srcOrd="1" destOrd="0" presId="urn:microsoft.com/office/officeart/2008/layout/RadialCluster"/>
    <dgm:cxn modelId="{67F586AD-A535-4782-8881-C9EAF0DA2585}" type="presParOf" srcId="{8AF8AC86-DC17-4C2C-8061-FA44469B19EF}" destId="{071DFC1C-616B-4846-B052-94A9D470211F}" srcOrd="2" destOrd="0" presId="urn:microsoft.com/office/officeart/2008/layout/RadialCluster"/>
    <dgm:cxn modelId="{A7DC5726-B34B-4E62-8C97-386280C88BDD}" type="presParOf" srcId="{8AF8AC86-DC17-4C2C-8061-FA44469B19EF}" destId="{E5655EC2-FD93-45C7-8435-05B9A8A10849}" srcOrd="3" destOrd="0" presId="urn:microsoft.com/office/officeart/2008/layout/RadialCluster"/>
    <dgm:cxn modelId="{8EF97B68-4D7C-40F7-AD3A-71A5EBBADF4C}" type="presParOf" srcId="{8AF8AC86-DC17-4C2C-8061-FA44469B19EF}" destId="{83E8A2E4-5C61-4486-98D9-82BCDF8CC42F}" srcOrd="4" destOrd="0" presId="urn:microsoft.com/office/officeart/2008/layout/RadialCluster"/>
    <dgm:cxn modelId="{C2AA3973-003D-4BF4-A926-7EE6D0A0D34C}" type="presParOf" srcId="{8AF8AC86-DC17-4C2C-8061-FA44469B19EF}" destId="{57A91C35-702E-4F65-A6E1-8A0B1258D37F}" srcOrd="5" destOrd="0" presId="urn:microsoft.com/office/officeart/2008/layout/RadialCluster"/>
    <dgm:cxn modelId="{3D19AA1D-1CBE-4E07-9677-45866988496B}" type="presParOf" srcId="{8AF8AC86-DC17-4C2C-8061-FA44469B19EF}" destId="{1DF4D854-E854-43CB-8D15-E7B59FB10577}" srcOrd="6" destOrd="0" presId="urn:microsoft.com/office/officeart/2008/layout/RadialCluster"/>
    <dgm:cxn modelId="{97D2CABE-791C-4603-A0C6-922C34733EA0}" type="presParOf" srcId="{8AF8AC86-DC17-4C2C-8061-FA44469B19EF}" destId="{705326EC-CF74-4C3B-8930-071EC68F0A88}" srcOrd="7" destOrd="0" presId="urn:microsoft.com/office/officeart/2008/layout/RadialCluster"/>
    <dgm:cxn modelId="{F99AA313-1B4D-481B-A5E3-1F5F6EE60138}" type="presParOf" srcId="{8AF8AC86-DC17-4C2C-8061-FA44469B19EF}" destId="{415AA0DF-8240-42B3-B113-ED51438893C9}" srcOrd="8" destOrd="0" presId="urn:microsoft.com/office/officeart/2008/layout/RadialCluster"/>
    <dgm:cxn modelId="{4798AD7D-B232-445D-9B6E-16F5D0295ACF}" type="presParOf" srcId="{8AF8AC86-DC17-4C2C-8061-FA44469B19EF}" destId="{815028C5-A04B-420A-9CAE-D56CB66C7F06}" srcOrd="9" destOrd="0" presId="urn:microsoft.com/office/officeart/2008/layout/RadialCluster"/>
    <dgm:cxn modelId="{7DEADA44-736A-4DBC-A4F5-F2ECAB1696F2}" type="presParOf" srcId="{8AF8AC86-DC17-4C2C-8061-FA44469B19EF}" destId="{FC827E77-240E-401D-901F-6C5D3A7F343F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DF04ACE-6766-4019-8840-13F9A3605291}" type="doc">
      <dgm:prSet loTypeId="urn:microsoft.com/office/officeart/2008/layout/RadialCluster" loCatId="cycle" qsTypeId="urn:microsoft.com/office/officeart/2005/8/quickstyle/simple1" qsCatId="simple" csTypeId="urn:microsoft.com/office/officeart/2005/8/colors/colorful1#12" csCatId="colorful" phldr="1"/>
      <dgm:spPr/>
      <dgm:t>
        <a:bodyPr/>
        <a:lstStyle/>
        <a:p>
          <a:endParaRPr lang="es-EC"/>
        </a:p>
      </dgm:t>
    </dgm:pt>
    <dgm:pt modelId="{F0E5E886-8193-4246-BB36-F68EC8F163CB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000" b="1" i="1" dirty="0" smtClean="0">
              <a:latin typeface="Book Antiqua" panose="02040602050305030304" pitchFamily="18" charset="0"/>
            </a:rPr>
            <a:t>Subsidio al Empleo Joven</a:t>
          </a:r>
          <a:endParaRPr lang="es-EC" sz="2000" b="1" i="1" dirty="0">
            <a:latin typeface="Book Antiqua" panose="02040602050305030304" pitchFamily="18" charset="0"/>
          </a:endParaRPr>
        </a:p>
      </dgm:t>
    </dgm:pt>
    <dgm:pt modelId="{C2AE721E-F537-41D1-9855-C269F00EF28B}" type="par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902051C2-697F-4B72-8570-6B15B7443367}" type="sib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4E36386-4F0B-414D-BEAC-BB805A832D7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Objetivo</a:t>
          </a:r>
        </a:p>
        <a:p>
          <a:pPr algn="ctr"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 algn="ctr"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Aporte monetario otorgado por el Estado con el fin de mejorar el sueldo de los trabajadores de 18 a 25 años que no trabajen en una institución del Estado o en una empresa con un aporte estatal superior al 50% y cuya remuneración no supere el límite legal establecido.</a:t>
          </a:r>
        </a:p>
      </dgm:t>
    </dgm:pt>
    <dgm:pt modelId="{1C760A77-3EB9-4B0E-B69D-EFF19791CCF0}" type="par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3BB4F64A-9BBA-4AB5-94CC-305A9787CEA7}" type="sib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28F97A00-99E4-4910-B733-4B4D385BE057}" type="pres">
      <dgm:prSet presAssocID="{3DF04ACE-6766-4019-8840-13F9A360529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AF8AC86-DC17-4C2C-8061-FA44469B19EF}" type="pres">
      <dgm:prSet presAssocID="{F0E5E886-8193-4246-BB36-F68EC8F163CB}" presName="singleCycle" presStyleCnt="0"/>
      <dgm:spPr/>
    </dgm:pt>
    <dgm:pt modelId="{7AEBC049-C8FB-4723-8371-6C86CDAFD5EC}" type="pres">
      <dgm:prSet presAssocID="{F0E5E886-8193-4246-BB36-F68EC8F163CB}" presName="singleCenter" presStyleLbl="node1" presStyleIdx="0" presStyleCnt="2" custScaleX="77799" custScaleY="45472" custLinFactNeighborX="-217" custLinFactNeighborY="-5745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815028C5-A04B-420A-9CAE-D56CB66C7F06}" type="pres">
      <dgm:prSet presAssocID="{1C760A77-3EB9-4B0E-B69D-EFF19791CCF0}" presName="Name56" presStyleLbl="parChTrans1D2" presStyleIdx="0" presStyleCnt="1"/>
      <dgm:spPr/>
      <dgm:t>
        <a:bodyPr/>
        <a:lstStyle/>
        <a:p>
          <a:endParaRPr lang="es-EC"/>
        </a:p>
      </dgm:t>
    </dgm:pt>
    <dgm:pt modelId="{FC827E77-240E-401D-901F-6C5D3A7F343F}" type="pres">
      <dgm:prSet presAssocID="{84E36386-4F0B-414D-BEAC-BB805A832D70}" presName="text0" presStyleLbl="node1" presStyleIdx="1" presStyleCnt="2" custScaleX="234737" custScaleY="154453" custRadScaleRad="116541" custRadScaleInc="-367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993A2E1-4924-4E54-9C19-8BC911EE93BC}" srcId="{F0E5E886-8193-4246-BB36-F68EC8F163CB}" destId="{84E36386-4F0B-414D-BEAC-BB805A832D70}" srcOrd="0" destOrd="0" parTransId="{1C760A77-3EB9-4B0E-B69D-EFF19791CCF0}" sibTransId="{3BB4F64A-9BBA-4AB5-94CC-305A9787CEA7}"/>
    <dgm:cxn modelId="{6EC9F3E8-CB36-4526-AB80-A03B47562184}" type="presOf" srcId="{F0E5E886-8193-4246-BB36-F68EC8F163CB}" destId="{7AEBC049-C8FB-4723-8371-6C86CDAFD5EC}" srcOrd="0" destOrd="0" presId="urn:microsoft.com/office/officeart/2008/layout/RadialCluster"/>
    <dgm:cxn modelId="{FCFB2F5F-0B26-41D3-BBD3-97125F971AF9}" srcId="{3DF04ACE-6766-4019-8840-13F9A3605291}" destId="{F0E5E886-8193-4246-BB36-F68EC8F163CB}" srcOrd="0" destOrd="0" parTransId="{C2AE721E-F537-41D1-9855-C269F00EF28B}" sibTransId="{902051C2-697F-4B72-8570-6B15B7443367}"/>
    <dgm:cxn modelId="{CBA1CD4E-E32C-4AF5-8FBD-133294DE76BB}" type="presOf" srcId="{1C760A77-3EB9-4B0E-B69D-EFF19791CCF0}" destId="{815028C5-A04B-420A-9CAE-D56CB66C7F06}" srcOrd="0" destOrd="0" presId="urn:microsoft.com/office/officeart/2008/layout/RadialCluster"/>
    <dgm:cxn modelId="{3417A6C8-F948-4D2D-AAD4-D4796CF1BE30}" type="presOf" srcId="{3DF04ACE-6766-4019-8840-13F9A3605291}" destId="{28F97A00-99E4-4910-B733-4B4D385BE057}" srcOrd="0" destOrd="0" presId="urn:microsoft.com/office/officeart/2008/layout/RadialCluster"/>
    <dgm:cxn modelId="{ADE6457C-4EA7-46FB-A547-F6E8D7D6B728}" type="presOf" srcId="{84E36386-4F0B-414D-BEAC-BB805A832D70}" destId="{FC827E77-240E-401D-901F-6C5D3A7F343F}" srcOrd="0" destOrd="0" presId="urn:microsoft.com/office/officeart/2008/layout/RadialCluster"/>
    <dgm:cxn modelId="{BC45F3BD-E8C7-4584-918F-555CC32667AB}" type="presParOf" srcId="{28F97A00-99E4-4910-B733-4B4D385BE057}" destId="{8AF8AC86-DC17-4C2C-8061-FA44469B19EF}" srcOrd="0" destOrd="0" presId="urn:microsoft.com/office/officeart/2008/layout/RadialCluster"/>
    <dgm:cxn modelId="{AF3A2297-AC33-4B3B-9006-1D1C51BCFD6B}" type="presParOf" srcId="{8AF8AC86-DC17-4C2C-8061-FA44469B19EF}" destId="{7AEBC049-C8FB-4723-8371-6C86CDAFD5EC}" srcOrd="0" destOrd="0" presId="urn:microsoft.com/office/officeart/2008/layout/RadialCluster"/>
    <dgm:cxn modelId="{1F77C2D6-6461-4DED-9F31-5B22B94CE4E2}" type="presParOf" srcId="{8AF8AC86-DC17-4C2C-8061-FA44469B19EF}" destId="{815028C5-A04B-420A-9CAE-D56CB66C7F06}" srcOrd="1" destOrd="0" presId="urn:microsoft.com/office/officeart/2008/layout/RadialCluster"/>
    <dgm:cxn modelId="{5F315251-E49F-4F89-8626-CE138AC31425}" type="presParOf" srcId="{8AF8AC86-DC17-4C2C-8061-FA44469B19EF}" destId="{FC827E77-240E-401D-901F-6C5D3A7F343F}" srcOrd="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DF04ACE-6766-4019-8840-13F9A3605291}" type="doc">
      <dgm:prSet loTypeId="urn:microsoft.com/office/officeart/2008/layout/RadialCluster" loCatId="cycle" qsTypeId="urn:microsoft.com/office/officeart/2005/8/quickstyle/simple1" qsCatId="simple" csTypeId="urn:microsoft.com/office/officeart/2005/8/colors/colorful1#12" csCatId="colorful" phldr="1"/>
      <dgm:spPr/>
      <dgm:t>
        <a:bodyPr/>
        <a:lstStyle/>
        <a:p>
          <a:endParaRPr lang="es-EC"/>
        </a:p>
      </dgm:t>
    </dgm:pt>
    <dgm:pt modelId="{F0E5E886-8193-4246-BB36-F68EC8F163CB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000" b="1" i="1" dirty="0" smtClean="0">
              <a:latin typeface="Book Antiqua" panose="02040602050305030304" pitchFamily="18" charset="0"/>
            </a:rPr>
            <a:t>Subsidio provisional a trabajadores jóvenes</a:t>
          </a:r>
          <a:endParaRPr lang="es-EC" sz="2000" b="1" i="1" dirty="0">
            <a:latin typeface="Book Antiqua" panose="02040602050305030304" pitchFamily="18" charset="0"/>
          </a:endParaRPr>
        </a:p>
      </dgm:t>
    </dgm:pt>
    <dgm:pt modelId="{C2AE721E-F537-41D1-9855-C269F00EF28B}" type="par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902051C2-697F-4B72-8570-6B15B7443367}" type="sib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4E36386-4F0B-414D-BEAC-BB805A832D7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Objetivo</a:t>
          </a:r>
        </a:p>
        <a:p>
          <a:pPr algn="ctr"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 algn="ctr"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Aumentar los fondos previsionales de los trabajadores jóvenes e incentivar a la contratación de los trabajadores jóvenes por parte de la empresa privada. El subsidio equivale al 50% de una cotización previsional calculada sobre un ingreso mínimo mensual. Destinada a trabajadores de 18 a 35 anos que perciben un salario inferior a 1,5 veces el salario mínimo, con menos de 24 cotizaciones para jubilación en su administradora de Fondos de Pensiones.</a:t>
          </a:r>
        </a:p>
      </dgm:t>
    </dgm:pt>
    <dgm:pt modelId="{1C760A77-3EB9-4B0E-B69D-EFF19791CCF0}" type="par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3BB4F64A-9BBA-4AB5-94CC-305A9787CEA7}" type="sib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28F97A00-99E4-4910-B733-4B4D385BE057}" type="pres">
      <dgm:prSet presAssocID="{3DF04ACE-6766-4019-8840-13F9A360529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AF8AC86-DC17-4C2C-8061-FA44469B19EF}" type="pres">
      <dgm:prSet presAssocID="{F0E5E886-8193-4246-BB36-F68EC8F163CB}" presName="singleCycle" presStyleCnt="0"/>
      <dgm:spPr/>
    </dgm:pt>
    <dgm:pt modelId="{7AEBC049-C8FB-4723-8371-6C86CDAFD5EC}" type="pres">
      <dgm:prSet presAssocID="{F0E5E886-8193-4246-BB36-F68EC8F163CB}" presName="singleCenter" presStyleLbl="node1" presStyleIdx="0" presStyleCnt="2" custScaleX="77799" custScaleY="45472" custLinFactNeighborX="-217" custLinFactNeighborY="-5745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815028C5-A04B-420A-9CAE-D56CB66C7F06}" type="pres">
      <dgm:prSet presAssocID="{1C760A77-3EB9-4B0E-B69D-EFF19791CCF0}" presName="Name56" presStyleLbl="parChTrans1D2" presStyleIdx="0" presStyleCnt="1"/>
      <dgm:spPr/>
      <dgm:t>
        <a:bodyPr/>
        <a:lstStyle/>
        <a:p>
          <a:endParaRPr lang="es-EC"/>
        </a:p>
      </dgm:t>
    </dgm:pt>
    <dgm:pt modelId="{FC827E77-240E-401D-901F-6C5D3A7F343F}" type="pres">
      <dgm:prSet presAssocID="{84E36386-4F0B-414D-BEAC-BB805A832D70}" presName="text0" presStyleLbl="node1" presStyleIdx="1" presStyleCnt="2" custScaleX="234737" custScaleY="204208" custRadScaleRad="116541" custRadScaleInc="-367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AA0A00C-E83F-4DB6-965D-5B51F6092630}" type="presOf" srcId="{84E36386-4F0B-414D-BEAC-BB805A832D70}" destId="{FC827E77-240E-401D-901F-6C5D3A7F343F}" srcOrd="0" destOrd="0" presId="urn:microsoft.com/office/officeart/2008/layout/RadialCluster"/>
    <dgm:cxn modelId="{21830231-3BBA-4872-A548-5E4289B55019}" type="presOf" srcId="{F0E5E886-8193-4246-BB36-F68EC8F163CB}" destId="{7AEBC049-C8FB-4723-8371-6C86CDAFD5EC}" srcOrd="0" destOrd="0" presId="urn:microsoft.com/office/officeart/2008/layout/RadialCluster"/>
    <dgm:cxn modelId="{4417091D-062C-4E9A-A9D4-BA7FB62BE395}" type="presOf" srcId="{1C760A77-3EB9-4B0E-B69D-EFF19791CCF0}" destId="{815028C5-A04B-420A-9CAE-D56CB66C7F06}" srcOrd="0" destOrd="0" presId="urn:microsoft.com/office/officeart/2008/layout/RadialCluster"/>
    <dgm:cxn modelId="{FCFB2F5F-0B26-41D3-BBD3-97125F971AF9}" srcId="{3DF04ACE-6766-4019-8840-13F9A3605291}" destId="{F0E5E886-8193-4246-BB36-F68EC8F163CB}" srcOrd="0" destOrd="0" parTransId="{C2AE721E-F537-41D1-9855-C269F00EF28B}" sibTransId="{902051C2-697F-4B72-8570-6B15B7443367}"/>
    <dgm:cxn modelId="{5C5FC5D7-D47F-4B1E-9EC7-A1E7A571EAE8}" type="presOf" srcId="{3DF04ACE-6766-4019-8840-13F9A3605291}" destId="{28F97A00-99E4-4910-B733-4B4D385BE057}" srcOrd="0" destOrd="0" presId="urn:microsoft.com/office/officeart/2008/layout/RadialCluster"/>
    <dgm:cxn modelId="{4993A2E1-4924-4E54-9C19-8BC911EE93BC}" srcId="{F0E5E886-8193-4246-BB36-F68EC8F163CB}" destId="{84E36386-4F0B-414D-BEAC-BB805A832D70}" srcOrd="0" destOrd="0" parTransId="{1C760A77-3EB9-4B0E-B69D-EFF19791CCF0}" sibTransId="{3BB4F64A-9BBA-4AB5-94CC-305A9787CEA7}"/>
    <dgm:cxn modelId="{C3B5250D-9672-45D8-8D40-365FF6A07B4F}" type="presParOf" srcId="{28F97A00-99E4-4910-B733-4B4D385BE057}" destId="{8AF8AC86-DC17-4C2C-8061-FA44469B19EF}" srcOrd="0" destOrd="0" presId="urn:microsoft.com/office/officeart/2008/layout/RadialCluster"/>
    <dgm:cxn modelId="{F9D8C6F4-9F6D-48E8-80E6-BFBC7314F02E}" type="presParOf" srcId="{8AF8AC86-DC17-4C2C-8061-FA44469B19EF}" destId="{7AEBC049-C8FB-4723-8371-6C86CDAFD5EC}" srcOrd="0" destOrd="0" presId="urn:microsoft.com/office/officeart/2008/layout/RadialCluster"/>
    <dgm:cxn modelId="{5D17C8C5-C4D8-4749-9206-CFD16F5BCC7E}" type="presParOf" srcId="{8AF8AC86-DC17-4C2C-8061-FA44469B19EF}" destId="{815028C5-A04B-420A-9CAE-D56CB66C7F06}" srcOrd="1" destOrd="0" presId="urn:microsoft.com/office/officeart/2008/layout/RadialCluster"/>
    <dgm:cxn modelId="{BE3419EC-BA18-463F-BB8D-A74289BB927F}" type="presParOf" srcId="{8AF8AC86-DC17-4C2C-8061-FA44469B19EF}" destId="{FC827E77-240E-401D-901F-6C5D3A7F343F}" srcOrd="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F288F47-BAF1-4FE8-9CED-944E9E5E52D1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F22C697E-5727-47B9-85F5-B95B475338D2}">
      <dgm:prSet phldrT="[Texto]" custT="1"/>
      <dgm:spPr/>
      <dgm:t>
        <a:bodyPr/>
        <a:lstStyle/>
        <a:p>
          <a:r>
            <a:rPr lang="es-EC" sz="3500" b="1" dirty="0" smtClean="0">
              <a:latin typeface="Book Antiqua" panose="02040602050305030304" pitchFamily="18" charset="0"/>
            </a:rPr>
            <a:t>CONTEXTO</a:t>
          </a:r>
          <a:endParaRPr lang="es-EC" sz="3500" b="1" dirty="0">
            <a:latin typeface="Book Antiqua" panose="02040602050305030304" pitchFamily="18" charset="0"/>
          </a:endParaRPr>
        </a:p>
      </dgm:t>
    </dgm:pt>
    <dgm:pt modelId="{D185101B-D271-4C87-A314-7A1AB6CF6443}" type="parTrans" cxnId="{F85222B0-0DA9-45BC-824B-6397EF0539FB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300A1889-759D-42BF-9119-ACD2E2AAFC47}" type="sibTrans" cxnId="{F85222B0-0DA9-45BC-824B-6397EF0539FB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B5A42B95-1CAE-4BD5-A0E2-75499DFB5F3B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GENERAL: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* </a:t>
          </a:r>
          <a:r>
            <a:rPr lang="es-EC" sz="1600" b="0" dirty="0" smtClean="0">
              <a:latin typeface="Book Antiqua" panose="02040602050305030304" pitchFamily="18" charset="0"/>
            </a:rPr>
            <a:t>Tasa de crecimiento del PIB 2015: 3,4%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0" dirty="0" smtClean="0">
              <a:latin typeface="Book Antiqua" panose="02040602050305030304" pitchFamily="18" charset="0"/>
            </a:rPr>
            <a:t>* Gran atracción a la inversión: $15.000 millones en el 2014</a:t>
          </a:r>
          <a:endParaRPr lang="es-EC" sz="1600" b="0" dirty="0">
            <a:latin typeface="Book Antiqua" panose="02040602050305030304" pitchFamily="18" charset="0"/>
          </a:endParaRPr>
        </a:p>
      </dgm:t>
    </dgm:pt>
    <dgm:pt modelId="{2682A968-DDB4-406A-A2C6-61FA88BF5695}" type="parTrans" cxnId="{2EA42CF6-18C9-4459-929D-222AF14A6FF2}">
      <dgm:prSet custT="1"/>
      <dgm:spPr/>
      <dgm:t>
        <a:bodyPr/>
        <a:lstStyle/>
        <a:p>
          <a:endParaRPr lang="es-EC" sz="1600" dirty="0">
            <a:latin typeface="Book Antiqua" panose="02040602050305030304" pitchFamily="18" charset="0"/>
          </a:endParaRPr>
        </a:p>
      </dgm:t>
    </dgm:pt>
    <dgm:pt modelId="{FDCAB98A-04B3-4A44-95F4-12489DA0050E}" type="sibTrans" cxnId="{2EA42CF6-18C9-4459-929D-222AF14A6FF2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BB9978F5-92EF-45E4-88EC-78531D11BE94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MERCADO LABORAL: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Desempleo 2015: 9%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Proyección desempleo 2016: 8,9%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0" dirty="0" smtClean="0">
              <a:latin typeface="Book Antiqua" panose="02040602050305030304" pitchFamily="18" charset="0"/>
            </a:rPr>
            <a:t>* % de ocupados ha incrementado en 2,4% (2013-2014): servicios sociales, construcción y comercio.</a:t>
          </a:r>
        </a:p>
      </dgm:t>
    </dgm:pt>
    <dgm:pt modelId="{CA0391B8-B052-43D5-B094-95DEBA5A151C}" type="parTrans" cxnId="{F251A1A9-F704-427F-81E2-27C0B641C7A6}">
      <dgm:prSet custT="1"/>
      <dgm:spPr/>
      <dgm:t>
        <a:bodyPr/>
        <a:lstStyle/>
        <a:p>
          <a:endParaRPr lang="es-EC" sz="1600" dirty="0">
            <a:latin typeface="Book Antiqua" panose="02040602050305030304" pitchFamily="18" charset="0"/>
          </a:endParaRPr>
        </a:p>
      </dgm:t>
    </dgm:pt>
    <dgm:pt modelId="{67C60B2F-C216-4265-BADE-66DA1FB43430}" type="sibTrans" cxnId="{F251A1A9-F704-427F-81E2-27C0B641C7A6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71512F5C-C8E6-46BD-A095-DFF654621E98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MERCADO LABORAL JUVENIL: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* </a:t>
          </a:r>
          <a:r>
            <a:rPr lang="es-EC" sz="1600" b="0" dirty="0" smtClean="0">
              <a:latin typeface="Book Antiqua" panose="02040602050305030304" pitchFamily="18" charset="0"/>
            </a:rPr>
            <a:t>Desempleo juvenil 2014: 14,3%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1.100.000 jóvenes en edad de productiva que se encuentran sin trabajo</a:t>
          </a:r>
          <a:endParaRPr lang="es-EC" sz="1600" b="1" dirty="0" smtClean="0">
            <a:latin typeface="Book Antiqua" panose="02040602050305030304" pitchFamily="18" charset="0"/>
          </a:endParaRPr>
        </a:p>
      </dgm:t>
    </dgm:pt>
    <dgm:pt modelId="{04A2311B-D0A0-41C5-92F5-6E67FB4247D7}" type="parTrans" cxnId="{0839DF20-5D9E-4CA3-8855-B590884A86CF}">
      <dgm:prSet custT="1"/>
      <dgm:spPr/>
      <dgm:t>
        <a:bodyPr/>
        <a:lstStyle/>
        <a:p>
          <a:endParaRPr lang="es-EC" sz="1600" dirty="0">
            <a:latin typeface="Book Antiqua" panose="02040602050305030304" pitchFamily="18" charset="0"/>
          </a:endParaRPr>
        </a:p>
      </dgm:t>
    </dgm:pt>
    <dgm:pt modelId="{31310694-3BE0-46D6-A948-E8C978AC1186}" type="sibTrans" cxnId="{0839DF20-5D9E-4CA3-8855-B590884A86CF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94B14942-A59C-4CAC-96AB-68F49CBB9438}" type="pres">
      <dgm:prSet presAssocID="{CF288F47-BAF1-4FE8-9CED-944E9E5E52D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64EC60F-291B-445E-AEFD-09D46BEC3BBB}" type="pres">
      <dgm:prSet presAssocID="{F22C697E-5727-47B9-85F5-B95B475338D2}" presName="root1" presStyleCnt="0"/>
      <dgm:spPr/>
    </dgm:pt>
    <dgm:pt modelId="{2F76A0AD-050B-4BB5-B690-6531F660EDEF}" type="pres">
      <dgm:prSet presAssocID="{F22C697E-5727-47B9-85F5-B95B475338D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4218412-21C9-4D87-9108-BE5E25CFB37C}" type="pres">
      <dgm:prSet presAssocID="{F22C697E-5727-47B9-85F5-B95B475338D2}" presName="level2hierChild" presStyleCnt="0"/>
      <dgm:spPr/>
    </dgm:pt>
    <dgm:pt modelId="{CE74A0F4-315F-4D68-8BE3-941F9C493D14}" type="pres">
      <dgm:prSet presAssocID="{2682A968-DDB4-406A-A2C6-61FA88BF5695}" presName="conn2-1" presStyleLbl="parChTrans1D2" presStyleIdx="0" presStyleCnt="3"/>
      <dgm:spPr/>
      <dgm:t>
        <a:bodyPr/>
        <a:lstStyle/>
        <a:p>
          <a:endParaRPr lang="es-EC"/>
        </a:p>
      </dgm:t>
    </dgm:pt>
    <dgm:pt modelId="{F222D2E1-EE37-4E57-B365-7E952318A33D}" type="pres">
      <dgm:prSet presAssocID="{2682A968-DDB4-406A-A2C6-61FA88BF5695}" presName="connTx" presStyleLbl="parChTrans1D2" presStyleIdx="0" presStyleCnt="3"/>
      <dgm:spPr/>
      <dgm:t>
        <a:bodyPr/>
        <a:lstStyle/>
        <a:p>
          <a:endParaRPr lang="es-EC"/>
        </a:p>
      </dgm:t>
    </dgm:pt>
    <dgm:pt modelId="{E26BAA39-4F5F-453E-A2EC-FF9CD469814B}" type="pres">
      <dgm:prSet presAssocID="{B5A42B95-1CAE-4BD5-A0E2-75499DFB5F3B}" presName="root2" presStyleCnt="0"/>
      <dgm:spPr/>
    </dgm:pt>
    <dgm:pt modelId="{725864D6-F460-46DB-A09D-B176CE34C734}" type="pres">
      <dgm:prSet presAssocID="{B5A42B95-1CAE-4BD5-A0E2-75499DFB5F3B}" presName="LevelTwoTextNode" presStyleLbl="node2" presStyleIdx="0" presStyleCnt="3" custScaleX="163071" custScaleY="138822" custLinFactNeighborX="-169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00AEA03-C735-454E-BEE1-99D4FA1DEA10}" type="pres">
      <dgm:prSet presAssocID="{B5A42B95-1CAE-4BD5-A0E2-75499DFB5F3B}" presName="level3hierChild" presStyleCnt="0"/>
      <dgm:spPr/>
    </dgm:pt>
    <dgm:pt modelId="{5FF26DDA-8C78-41AC-8A3C-A491511CED1D}" type="pres">
      <dgm:prSet presAssocID="{CA0391B8-B052-43D5-B094-95DEBA5A151C}" presName="conn2-1" presStyleLbl="parChTrans1D2" presStyleIdx="1" presStyleCnt="3"/>
      <dgm:spPr/>
      <dgm:t>
        <a:bodyPr/>
        <a:lstStyle/>
        <a:p>
          <a:endParaRPr lang="es-EC"/>
        </a:p>
      </dgm:t>
    </dgm:pt>
    <dgm:pt modelId="{3EF0864F-371F-417A-A420-0386F47255A5}" type="pres">
      <dgm:prSet presAssocID="{CA0391B8-B052-43D5-B094-95DEBA5A151C}" presName="connTx" presStyleLbl="parChTrans1D2" presStyleIdx="1" presStyleCnt="3"/>
      <dgm:spPr/>
      <dgm:t>
        <a:bodyPr/>
        <a:lstStyle/>
        <a:p>
          <a:endParaRPr lang="es-EC"/>
        </a:p>
      </dgm:t>
    </dgm:pt>
    <dgm:pt modelId="{A09E53CF-B297-453C-BE21-718855388AAE}" type="pres">
      <dgm:prSet presAssocID="{BB9978F5-92EF-45E4-88EC-78531D11BE94}" presName="root2" presStyleCnt="0"/>
      <dgm:spPr/>
    </dgm:pt>
    <dgm:pt modelId="{B3AB2E33-3E86-439F-A641-82A3078277E3}" type="pres">
      <dgm:prSet presAssocID="{BB9978F5-92EF-45E4-88EC-78531D11BE94}" presName="LevelTwoTextNode" presStyleLbl="node2" presStyleIdx="1" presStyleCnt="3" custScaleX="163071" custScaleY="138822" custLinFactNeighborX="-169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D30193C-B6D6-4945-8EFA-D0073156AFC2}" type="pres">
      <dgm:prSet presAssocID="{BB9978F5-92EF-45E4-88EC-78531D11BE94}" presName="level3hierChild" presStyleCnt="0"/>
      <dgm:spPr/>
    </dgm:pt>
    <dgm:pt modelId="{7772E254-D895-4E52-A497-D0FDF2C1FACF}" type="pres">
      <dgm:prSet presAssocID="{04A2311B-D0A0-41C5-92F5-6E67FB4247D7}" presName="conn2-1" presStyleLbl="parChTrans1D2" presStyleIdx="2" presStyleCnt="3"/>
      <dgm:spPr/>
      <dgm:t>
        <a:bodyPr/>
        <a:lstStyle/>
        <a:p>
          <a:endParaRPr lang="es-EC"/>
        </a:p>
      </dgm:t>
    </dgm:pt>
    <dgm:pt modelId="{7810F132-616E-4143-8686-3A025D51681F}" type="pres">
      <dgm:prSet presAssocID="{04A2311B-D0A0-41C5-92F5-6E67FB4247D7}" presName="connTx" presStyleLbl="parChTrans1D2" presStyleIdx="2" presStyleCnt="3"/>
      <dgm:spPr/>
      <dgm:t>
        <a:bodyPr/>
        <a:lstStyle/>
        <a:p>
          <a:endParaRPr lang="es-EC"/>
        </a:p>
      </dgm:t>
    </dgm:pt>
    <dgm:pt modelId="{64209EE2-8C78-49ED-B103-9B6292C5A086}" type="pres">
      <dgm:prSet presAssocID="{71512F5C-C8E6-46BD-A095-DFF654621E98}" presName="root2" presStyleCnt="0"/>
      <dgm:spPr/>
    </dgm:pt>
    <dgm:pt modelId="{2ABE37F1-6E48-4E15-8973-5618971F214B}" type="pres">
      <dgm:prSet presAssocID="{71512F5C-C8E6-46BD-A095-DFF654621E98}" presName="LevelTwoTextNode" presStyleLbl="node2" presStyleIdx="2" presStyleCnt="3" custScaleX="163071" custScaleY="138822" custLinFactNeighborX="-169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38C63CF-7934-408D-B12B-F23B191D9697}" type="pres">
      <dgm:prSet presAssocID="{71512F5C-C8E6-46BD-A095-DFF654621E98}" presName="level3hierChild" presStyleCnt="0"/>
      <dgm:spPr/>
    </dgm:pt>
  </dgm:ptLst>
  <dgm:cxnLst>
    <dgm:cxn modelId="{F85222B0-0DA9-45BC-824B-6397EF0539FB}" srcId="{CF288F47-BAF1-4FE8-9CED-944E9E5E52D1}" destId="{F22C697E-5727-47B9-85F5-B95B475338D2}" srcOrd="0" destOrd="0" parTransId="{D185101B-D271-4C87-A314-7A1AB6CF6443}" sibTransId="{300A1889-759D-42BF-9119-ACD2E2AAFC47}"/>
    <dgm:cxn modelId="{AABE6CAE-5A4F-4B0E-8C4F-90C8B1F33EB0}" type="presOf" srcId="{CA0391B8-B052-43D5-B094-95DEBA5A151C}" destId="{3EF0864F-371F-417A-A420-0386F47255A5}" srcOrd="1" destOrd="0" presId="urn:microsoft.com/office/officeart/2008/layout/HorizontalMultiLevelHierarchy"/>
    <dgm:cxn modelId="{B6AA92AA-71DE-4490-8F37-32477E90686D}" type="presOf" srcId="{CA0391B8-B052-43D5-B094-95DEBA5A151C}" destId="{5FF26DDA-8C78-41AC-8A3C-A491511CED1D}" srcOrd="0" destOrd="0" presId="urn:microsoft.com/office/officeart/2008/layout/HorizontalMultiLevelHierarchy"/>
    <dgm:cxn modelId="{0839DF20-5D9E-4CA3-8855-B590884A86CF}" srcId="{F22C697E-5727-47B9-85F5-B95B475338D2}" destId="{71512F5C-C8E6-46BD-A095-DFF654621E98}" srcOrd="2" destOrd="0" parTransId="{04A2311B-D0A0-41C5-92F5-6E67FB4247D7}" sibTransId="{31310694-3BE0-46D6-A948-E8C978AC1186}"/>
    <dgm:cxn modelId="{C105A462-CFC6-4CC7-AB8F-5B67B8F730B7}" type="presOf" srcId="{2682A968-DDB4-406A-A2C6-61FA88BF5695}" destId="{CE74A0F4-315F-4D68-8BE3-941F9C493D14}" srcOrd="0" destOrd="0" presId="urn:microsoft.com/office/officeart/2008/layout/HorizontalMultiLevelHierarchy"/>
    <dgm:cxn modelId="{B2B7D4B5-31B2-4F52-A360-9E573F38BEE2}" type="presOf" srcId="{04A2311B-D0A0-41C5-92F5-6E67FB4247D7}" destId="{7772E254-D895-4E52-A497-D0FDF2C1FACF}" srcOrd="0" destOrd="0" presId="urn:microsoft.com/office/officeart/2008/layout/HorizontalMultiLevelHierarchy"/>
    <dgm:cxn modelId="{24684C23-0C2B-4E27-933A-7C2EDE1E6990}" type="presOf" srcId="{CF288F47-BAF1-4FE8-9CED-944E9E5E52D1}" destId="{94B14942-A59C-4CAC-96AB-68F49CBB9438}" srcOrd="0" destOrd="0" presId="urn:microsoft.com/office/officeart/2008/layout/HorizontalMultiLevelHierarchy"/>
    <dgm:cxn modelId="{C7A7A05F-D865-4CF3-82E0-2B8289B1B721}" type="presOf" srcId="{F22C697E-5727-47B9-85F5-B95B475338D2}" destId="{2F76A0AD-050B-4BB5-B690-6531F660EDEF}" srcOrd="0" destOrd="0" presId="urn:microsoft.com/office/officeart/2008/layout/HorizontalMultiLevelHierarchy"/>
    <dgm:cxn modelId="{16C30266-8189-4F1C-BDDB-C7D71A086E83}" type="presOf" srcId="{2682A968-DDB4-406A-A2C6-61FA88BF5695}" destId="{F222D2E1-EE37-4E57-B365-7E952318A33D}" srcOrd="1" destOrd="0" presId="urn:microsoft.com/office/officeart/2008/layout/HorizontalMultiLevelHierarchy"/>
    <dgm:cxn modelId="{B6D5B900-E5BE-4F1F-99CB-63CF66E5630C}" type="presOf" srcId="{71512F5C-C8E6-46BD-A095-DFF654621E98}" destId="{2ABE37F1-6E48-4E15-8973-5618971F214B}" srcOrd="0" destOrd="0" presId="urn:microsoft.com/office/officeart/2008/layout/HorizontalMultiLevelHierarchy"/>
    <dgm:cxn modelId="{2EA42CF6-18C9-4459-929D-222AF14A6FF2}" srcId="{F22C697E-5727-47B9-85F5-B95B475338D2}" destId="{B5A42B95-1CAE-4BD5-A0E2-75499DFB5F3B}" srcOrd="0" destOrd="0" parTransId="{2682A968-DDB4-406A-A2C6-61FA88BF5695}" sibTransId="{FDCAB98A-04B3-4A44-95F4-12489DA0050E}"/>
    <dgm:cxn modelId="{B037F338-E88D-4B04-830D-28BE22985587}" type="presOf" srcId="{B5A42B95-1CAE-4BD5-A0E2-75499DFB5F3B}" destId="{725864D6-F460-46DB-A09D-B176CE34C734}" srcOrd="0" destOrd="0" presId="urn:microsoft.com/office/officeart/2008/layout/HorizontalMultiLevelHierarchy"/>
    <dgm:cxn modelId="{31FA1A17-1E2C-4EEB-8791-4BDA18658063}" type="presOf" srcId="{04A2311B-D0A0-41C5-92F5-6E67FB4247D7}" destId="{7810F132-616E-4143-8686-3A025D51681F}" srcOrd="1" destOrd="0" presId="urn:microsoft.com/office/officeart/2008/layout/HorizontalMultiLevelHierarchy"/>
    <dgm:cxn modelId="{3808E4A3-251A-4286-9825-466303176842}" type="presOf" srcId="{BB9978F5-92EF-45E4-88EC-78531D11BE94}" destId="{B3AB2E33-3E86-439F-A641-82A3078277E3}" srcOrd="0" destOrd="0" presId="urn:microsoft.com/office/officeart/2008/layout/HorizontalMultiLevelHierarchy"/>
    <dgm:cxn modelId="{F251A1A9-F704-427F-81E2-27C0B641C7A6}" srcId="{F22C697E-5727-47B9-85F5-B95B475338D2}" destId="{BB9978F5-92EF-45E4-88EC-78531D11BE94}" srcOrd="1" destOrd="0" parTransId="{CA0391B8-B052-43D5-B094-95DEBA5A151C}" sibTransId="{67C60B2F-C216-4265-BADE-66DA1FB43430}"/>
    <dgm:cxn modelId="{45E6AAF8-10F9-4A1C-B71D-DF353AC6821B}" type="presParOf" srcId="{94B14942-A59C-4CAC-96AB-68F49CBB9438}" destId="{B64EC60F-291B-445E-AEFD-09D46BEC3BBB}" srcOrd="0" destOrd="0" presId="urn:microsoft.com/office/officeart/2008/layout/HorizontalMultiLevelHierarchy"/>
    <dgm:cxn modelId="{816647E0-2699-4D95-99E5-965779B44D85}" type="presParOf" srcId="{B64EC60F-291B-445E-AEFD-09D46BEC3BBB}" destId="{2F76A0AD-050B-4BB5-B690-6531F660EDEF}" srcOrd="0" destOrd="0" presId="urn:microsoft.com/office/officeart/2008/layout/HorizontalMultiLevelHierarchy"/>
    <dgm:cxn modelId="{DA396D54-9E45-4334-A621-E2933DEF005F}" type="presParOf" srcId="{B64EC60F-291B-445E-AEFD-09D46BEC3BBB}" destId="{F4218412-21C9-4D87-9108-BE5E25CFB37C}" srcOrd="1" destOrd="0" presId="urn:microsoft.com/office/officeart/2008/layout/HorizontalMultiLevelHierarchy"/>
    <dgm:cxn modelId="{A584A213-8E87-49A5-96C6-C132A0392B89}" type="presParOf" srcId="{F4218412-21C9-4D87-9108-BE5E25CFB37C}" destId="{CE74A0F4-315F-4D68-8BE3-941F9C493D14}" srcOrd="0" destOrd="0" presId="urn:microsoft.com/office/officeart/2008/layout/HorizontalMultiLevelHierarchy"/>
    <dgm:cxn modelId="{AC8C24BC-5686-41AD-9150-48C54B35E54A}" type="presParOf" srcId="{CE74A0F4-315F-4D68-8BE3-941F9C493D14}" destId="{F222D2E1-EE37-4E57-B365-7E952318A33D}" srcOrd="0" destOrd="0" presId="urn:microsoft.com/office/officeart/2008/layout/HorizontalMultiLevelHierarchy"/>
    <dgm:cxn modelId="{040F17DC-DC05-498B-A5BC-3E323DC9BF51}" type="presParOf" srcId="{F4218412-21C9-4D87-9108-BE5E25CFB37C}" destId="{E26BAA39-4F5F-453E-A2EC-FF9CD469814B}" srcOrd="1" destOrd="0" presId="urn:microsoft.com/office/officeart/2008/layout/HorizontalMultiLevelHierarchy"/>
    <dgm:cxn modelId="{58EA9B81-EBAC-4922-861F-4CEF2DB224E1}" type="presParOf" srcId="{E26BAA39-4F5F-453E-A2EC-FF9CD469814B}" destId="{725864D6-F460-46DB-A09D-B176CE34C734}" srcOrd="0" destOrd="0" presId="urn:microsoft.com/office/officeart/2008/layout/HorizontalMultiLevelHierarchy"/>
    <dgm:cxn modelId="{DDA3561F-EF13-4A33-B250-2EF40178A2F6}" type="presParOf" srcId="{E26BAA39-4F5F-453E-A2EC-FF9CD469814B}" destId="{100AEA03-C735-454E-BEE1-99D4FA1DEA10}" srcOrd="1" destOrd="0" presId="urn:microsoft.com/office/officeart/2008/layout/HorizontalMultiLevelHierarchy"/>
    <dgm:cxn modelId="{CC14D4DA-1037-42A3-8DE3-E2325DFFD2B0}" type="presParOf" srcId="{F4218412-21C9-4D87-9108-BE5E25CFB37C}" destId="{5FF26DDA-8C78-41AC-8A3C-A491511CED1D}" srcOrd="2" destOrd="0" presId="urn:microsoft.com/office/officeart/2008/layout/HorizontalMultiLevelHierarchy"/>
    <dgm:cxn modelId="{ED90B510-A8B8-4674-AE10-6A8A77DB6FEC}" type="presParOf" srcId="{5FF26DDA-8C78-41AC-8A3C-A491511CED1D}" destId="{3EF0864F-371F-417A-A420-0386F47255A5}" srcOrd="0" destOrd="0" presId="urn:microsoft.com/office/officeart/2008/layout/HorizontalMultiLevelHierarchy"/>
    <dgm:cxn modelId="{F05692B8-2849-44AD-9E2D-A32E01405AC4}" type="presParOf" srcId="{F4218412-21C9-4D87-9108-BE5E25CFB37C}" destId="{A09E53CF-B297-453C-BE21-718855388AAE}" srcOrd="3" destOrd="0" presId="urn:microsoft.com/office/officeart/2008/layout/HorizontalMultiLevelHierarchy"/>
    <dgm:cxn modelId="{CA194FC9-986F-44D2-9A98-BA768BC5C039}" type="presParOf" srcId="{A09E53CF-B297-453C-BE21-718855388AAE}" destId="{B3AB2E33-3E86-439F-A641-82A3078277E3}" srcOrd="0" destOrd="0" presId="urn:microsoft.com/office/officeart/2008/layout/HorizontalMultiLevelHierarchy"/>
    <dgm:cxn modelId="{BCC15969-88AF-4C27-AF74-87CDC3304791}" type="presParOf" srcId="{A09E53CF-B297-453C-BE21-718855388AAE}" destId="{FD30193C-B6D6-4945-8EFA-D0073156AFC2}" srcOrd="1" destOrd="0" presId="urn:microsoft.com/office/officeart/2008/layout/HorizontalMultiLevelHierarchy"/>
    <dgm:cxn modelId="{E3C4DF41-7AB9-4184-9688-069E886B6E35}" type="presParOf" srcId="{F4218412-21C9-4D87-9108-BE5E25CFB37C}" destId="{7772E254-D895-4E52-A497-D0FDF2C1FACF}" srcOrd="4" destOrd="0" presId="urn:microsoft.com/office/officeart/2008/layout/HorizontalMultiLevelHierarchy"/>
    <dgm:cxn modelId="{210EF10F-FD71-489E-A9AE-16AE2CEB0E5D}" type="presParOf" srcId="{7772E254-D895-4E52-A497-D0FDF2C1FACF}" destId="{7810F132-616E-4143-8686-3A025D51681F}" srcOrd="0" destOrd="0" presId="urn:microsoft.com/office/officeart/2008/layout/HorizontalMultiLevelHierarchy"/>
    <dgm:cxn modelId="{41E0CC0B-897C-46E8-BBC5-9AA54352D1AF}" type="presParOf" srcId="{F4218412-21C9-4D87-9108-BE5E25CFB37C}" destId="{64209EE2-8C78-49ED-B103-9B6292C5A086}" srcOrd="5" destOrd="0" presId="urn:microsoft.com/office/officeart/2008/layout/HorizontalMultiLevelHierarchy"/>
    <dgm:cxn modelId="{5D861A21-95CD-42D2-817B-8C5339A7F49D}" type="presParOf" srcId="{64209EE2-8C78-49ED-B103-9B6292C5A086}" destId="{2ABE37F1-6E48-4E15-8973-5618971F214B}" srcOrd="0" destOrd="0" presId="urn:microsoft.com/office/officeart/2008/layout/HorizontalMultiLevelHierarchy"/>
    <dgm:cxn modelId="{B9392787-3BD9-4B2D-8FE5-ADCA5105829B}" type="presParOf" srcId="{64209EE2-8C78-49ED-B103-9B6292C5A086}" destId="{D38C63CF-7934-408D-B12B-F23B191D969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DF04ACE-6766-4019-8840-13F9A3605291}" type="doc">
      <dgm:prSet loTypeId="urn:microsoft.com/office/officeart/2008/layout/RadialCluster" loCatId="cycle" qsTypeId="urn:microsoft.com/office/officeart/2005/8/quickstyle/simple1" qsCatId="simple" csTypeId="urn:microsoft.com/office/officeart/2005/8/colors/colorful1#13" csCatId="colorful" phldr="1"/>
      <dgm:spPr/>
      <dgm:t>
        <a:bodyPr/>
        <a:lstStyle/>
        <a:p>
          <a:endParaRPr lang="es-EC"/>
        </a:p>
      </dgm:t>
    </dgm:pt>
    <dgm:pt modelId="{F0E5E886-8193-4246-BB36-F68EC8F163CB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000" b="1" i="1" dirty="0" smtClean="0">
              <a:latin typeface="Book Antiqua" panose="02040602050305030304" pitchFamily="18" charset="0"/>
            </a:rPr>
            <a:t>Jóvenes en Acción</a:t>
          </a:r>
          <a:endParaRPr lang="es-EC" sz="2000" b="1" i="1" dirty="0">
            <a:latin typeface="Book Antiqua" panose="02040602050305030304" pitchFamily="18" charset="0"/>
          </a:endParaRPr>
        </a:p>
      </dgm:t>
    </dgm:pt>
    <dgm:pt modelId="{C2AE721E-F537-41D1-9855-C269F00EF28B}" type="par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902051C2-697F-4B72-8570-6B15B7443367}" type="sib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5D4FCD0-4C88-4E69-A5AE-D0A753576B52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Inicio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2008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00A9992C-F65E-4AEB-AF31-A6B58B65A850}" type="par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BBE753AD-DB52-40FE-9FEC-D6B13087EA1B}" type="sib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D920725-28E1-4682-996A-AF8BA191DC24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Información Adicional</a:t>
          </a:r>
        </a:p>
        <a:p>
          <a:pPr algn="ctr"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 algn="just">
            <a:spcAft>
              <a:spcPts val="0"/>
            </a:spcAft>
          </a:pPr>
          <a:r>
            <a:rPr lang="es-EC" sz="1600" b="0" dirty="0" smtClean="0">
              <a:latin typeface="Book Antiqua" panose="02040602050305030304" pitchFamily="18" charset="0"/>
            </a:rPr>
            <a:t>* Incluye </a:t>
          </a:r>
          <a:r>
            <a:rPr lang="es-EC" sz="1600" dirty="0" smtClean="0">
              <a:latin typeface="Book Antiqua" panose="02040602050305030304" pitchFamily="18" charset="0"/>
            </a:rPr>
            <a:t>el programa “Proyecto de Vida”, que ayuda económicamente a los jóvenes cubriendo los gastos de transporte y alimentación durante la capacitación.</a:t>
          </a:r>
          <a:endParaRPr lang="es-EC" sz="1600" b="0" dirty="0" smtClean="0">
            <a:latin typeface="Book Antiqua" panose="02040602050305030304" pitchFamily="18" charset="0"/>
          </a:endParaRPr>
        </a:p>
      </dgm:t>
    </dgm:pt>
    <dgm:pt modelId="{BA4E6554-1BF4-410D-84CA-E742BC8F7A55}" type="par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746158B7-B63E-4F07-9F32-A4F5C5E9C2B2}" type="sib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8D5B5C0-8715-4025-8669-CE4111303A9A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Población Destinataria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Jóvenes (18-25 años) de escasos recursos y desempleados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87DFBC8E-F55D-4452-87E9-B07FAB622A06}" type="par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5315DC91-BB4B-4393-B7E2-9D2A7D83ABBD}" type="sib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3A967A5-3E65-4A37-978E-616A26E808E7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Institución Encargada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Servicio Nacional de Aprendizaje (SENA)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F121DA0A-ED7B-438C-ABB7-231166DE4CAB}" type="par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AFB6ADD-0934-4B19-86D8-EC1815BCE94C}" type="sib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4E36386-4F0B-414D-BEAC-BB805A832D7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Objetivo</a:t>
          </a:r>
        </a:p>
        <a:p>
          <a:pPr algn="ctr"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 algn="ctr"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Formación laboral en oficios semicalificados en dos fases: fase lectiva (3 meses) y fase práctica (3 meses y 480 horas de trabajo).</a:t>
          </a:r>
          <a:endParaRPr lang="es-EC" sz="1600" b="0" dirty="0">
            <a:latin typeface="Book Antiqua" panose="02040602050305030304" pitchFamily="18" charset="0"/>
          </a:endParaRPr>
        </a:p>
      </dgm:t>
    </dgm:pt>
    <dgm:pt modelId="{1C760A77-3EB9-4B0E-B69D-EFF19791CCF0}" type="par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3BB4F64A-9BBA-4AB5-94CC-305A9787CEA7}" type="sib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28F97A00-99E4-4910-B733-4B4D385BE057}" type="pres">
      <dgm:prSet presAssocID="{3DF04ACE-6766-4019-8840-13F9A360529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AF8AC86-DC17-4C2C-8061-FA44469B19EF}" type="pres">
      <dgm:prSet presAssocID="{F0E5E886-8193-4246-BB36-F68EC8F163CB}" presName="singleCycle" presStyleCnt="0"/>
      <dgm:spPr/>
    </dgm:pt>
    <dgm:pt modelId="{7AEBC049-C8FB-4723-8371-6C86CDAFD5EC}" type="pres">
      <dgm:prSet presAssocID="{F0E5E886-8193-4246-BB36-F68EC8F163CB}" presName="singleCenter" presStyleLbl="node1" presStyleIdx="0" presStyleCnt="6" custScaleX="116948" custScaleY="54051" custLinFactNeighborX="3924" custLinFactNeighborY="-5745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BB6B363D-DD40-4997-B0CD-462BA7C15EF0}" type="pres">
      <dgm:prSet presAssocID="{00A9992C-F65E-4AEB-AF31-A6B58B65A850}" presName="Name56" presStyleLbl="parChTrans1D2" presStyleIdx="0" presStyleCnt="5"/>
      <dgm:spPr/>
      <dgm:t>
        <a:bodyPr/>
        <a:lstStyle/>
        <a:p>
          <a:endParaRPr lang="es-EC"/>
        </a:p>
      </dgm:t>
    </dgm:pt>
    <dgm:pt modelId="{071DFC1C-616B-4846-B052-94A9D470211F}" type="pres">
      <dgm:prSet presAssocID="{85D4FCD0-4C88-4E69-A5AE-D0A753576B52}" presName="text0" presStyleLbl="node1" presStyleIdx="1" presStyleCnt="6" custScaleX="128000" custRadScaleRad="101227" custRadScaleInc="217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655EC2-FD93-45C7-8435-05B9A8A10849}" type="pres">
      <dgm:prSet presAssocID="{BA4E6554-1BF4-410D-84CA-E742BC8F7A55}" presName="Name56" presStyleLbl="parChTrans1D2" presStyleIdx="1" presStyleCnt="5"/>
      <dgm:spPr/>
      <dgm:t>
        <a:bodyPr/>
        <a:lstStyle/>
        <a:p>
          <a:endParaRPr lang="es-EC"/>
        </a:p>
      </dgm:t>
    </dgm:pt>
    <dgm:pt modelId="{83E8A2E4-5C61-4486-98D9-82BCDF8CC42F}" type="pres">
      <dgm:prSet presAssocID="{4D920725-28E1-4682-996A-AF8BA191DC24}" presName="text0" presStyleLbl="node1" presStyleIdx="2" presStyleCnt="6" custScaleX="373651" custScaleY="187748" custRadScaleRad="108581" custRadScaleInc="1625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A91C35-702E-4F65-A6E1-8A0B1258D37F}" type="pres">
      <dgm:prSet presAssocID="{87DFBC8E-F55D-4452-87E9-B07FAB622A06}" presName="Name56" presStyleLbl="parChTrans1D2" presStyleIdx="2" presStyleCnt="5"/>
      <dgm:spPr/>
      <dgm:t>
        <a:bodyPr/>
        <a:lstStyle/>
        <a:p>
          <a:endParaRPr lang="es-EC"/>
        </a:p>
      </dgm:t>
    </dgm:pt>
    <dgm:pt modelId="{1DF4D854-E854-43CB-8D15-E7B59FB10577}" type="pres">
      <dgm:prSet presAssocID="{E8D5B5C0-8715-4025-8669-CE4111303A9A}" presName="text0" presStyleLbl="node1" presStyleIdx="3" presStyleCnt="6" custScaleX="246439" custScaleY="154077" custRadScaleRad="118795" custRadScaleInc="2704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5326EC-CF74-4C3B-8930-071EC68F0A88}" type="pres">
      <dgm:prSet presAssocID="{F121DA0A-ED7B-438C-ABB7-231166DE4CAB}" presName="Name56" presStyleLbl="parChTrans1D2" presStyleIdx="3" presStyleCnt="5"/>
      <dgm:spPr/>
      <dgm:t>
        <a:bodyPr/>
        <a:lstStyle/>
        <a:p>
          <a:endParaRPr lang="es-EC"/>
        </a:p>
      </dgm:t>
    </dgm:pt>
    <dgm:pt modelId="{415AA0DF-8240-42B3-B113-ED51438893C9}" type="pres">
      <dgm:prSet presAssocID="{43A967A5-3E65-4A37-978E-616A26E808E7}" presName="text0" presStyleLbl="node1" presStyleIdx="4" presStyleCnt="6" custScaleX="228358" custScaleY="161371" custRadScaleRad="118380" custRadScaleInc="2623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5028C5-A04B-420A-9CAE-D56CB66C7F06}" type="pres">
      <dgm:prSet presAssocID="{1C760A77-3EB9-4B0E-B69D-EFF19791CCF0}" presName="Name56" presStyleLbl="parChTrans1D2" presStyleIdx="4" presStyleCnt="5"/>
      <dgm:spPr/>
      <dgm:t>
        <a:bodyPr/>
        <a:lstStyle/>
        <a:p>
          <a:endParaRPr lang="es-EC"/>
        </a:p>
      </dgm:t>
    </dgm:pt>
    <dgm:pt modelId="{FC827E77-240E-401D-901F-6C5D3A7F343F}" type="pres">
      <dgm:prSet presAssocID="{84E36386-4F0B-414D-BEAC-BB805A832D70}" presName="text0" presStyleLbl="node1" presStyleIdx="5" presStyleCnt="6" custScaleX="234737" custScaleY="274978" custRadScaleRad="131020" custRadScaleInc="38919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08DDC78-C925-4A57-9F41-DADB41B49328}" type="presOf" srcId="{1C760A77-3EB9-4B0E-B69D-EFF19791CCF0}" destId="{815028C5-A04B-420A-9CAE-D56CB66C7F06}" srcOrd="0" destOrd="0" presId="urn:microsoft.com/office/officeart/2008/layout/RadialCluster"/>
    <dgm:cxn modelId="{CBE3B78C-BEAE-45BB-8C0B-ED393BB7A054}" srcId="{F0E5E886-8193-4246-BB36-F68EC8F163CB}" destId="{4D920725-28E1-4682-996A-AF8BA191DC24}" srcOrd="1" destOrd="0" parTransId="{BA4E6554-1BF4-410D-84CA-E742BC8F7A55}" sibTransId="{746158B7-B63E-4F07-9F32-A4F5C5E9C2B2}"/>
    <dgm:cxn modelId="{622DD002-5FFF-4651-8B29-75603402B40D}" type="presOf" srcId="{00A9992C-F65E-4AEB-AF31-A6B58B65A850}" destId="{BB6B363D-DD40-4997-B0CD-462BA7C15EF0}" srcOrd="0" destOrd="0" presId="urn:microsoft.com/office/officeart/2008/layout/RadialCluster"/>
    <dgm:cxn modelId="{58930082-E2EF-41D9-A16A-C2072C01F567}" type="presOf" srcId="{4D920725-28E1-4682-996A-AF8BA191DC24}" destId="{83E8A2E4-5C61-4486-98D9-82BCDF8CC42F}" srcOrd="0" destOrd="0" presId="urn:microsoft.com/office/officeart/2008/layout/RadialCluster"/>
    <dgm:cxn modelId="{4771E4CB-B393-4F6C-8E43-9E15C99007F6}" type="presOf" srcId="{F0E5E886-8193-4246-BB36-F68EC8F163CB}" destId="{7AEBC049-C8FB-4723-8371-6C86CDAFD5EC}" srcOrd="0" destOrd="0" presId="urn:microsoft.com/office/officeart/2008/layout/RadialCluster"/>
    <dgm:cxn modelId="{87DE9AAE-6D79-4CED-928C-249A57C5686E}" type="presOf" srcId="{87DFBC8E-F55D-4452-87E9-B07FAB622A06}" destId="{57A91C35-702E-4F65-A6E1-8A0B1258D37F}" srcOrd="0" destOrd="0" presId="urn:microsoft.com/office/officeart/2008/layout/RadialCluster"/>
    <dgm:cxn modelId="{E1E9E665-C631-44ED-8D92-8CD197331A58}" type="presOf" srcId="{84E36386-4F0B-414D-BEAC-BB805A832D70}" destId="{FC827E77-240E-401D-901F-6C5D3A7F343F}" srcOrd="0" destOrd="0" presId="urn:microsoft.com/office/officeart/2008/layout/RadialCluster"/>
    <dgm:cxn modelId="{28372C50-C69B-4DDA-BA99-41E9C11A3A8E}" type="presOf" srcId="{BA4E6554-1BF4-410D-84CA-E742BC8F7A55}" destId="{E5655EC2-FD93-45C7-8435-05B9A8A10849}" srcOrd="0" destOrd="0" presId="urn:microsoft.com/office/officeart/2008/layout/RadialCluster"/>
    <dgm:cxn modelId="{FCFB2F5F-0B26-41D3-BBD3-97125F971AF9}" srcId="{3DF04ACE-6766-4019-8840-13F9A3605291}" destId="{F0E5E886-8193-4246-BB36-F68EC8F163CB}" srcOrd="0" destOrd="0" parTransId="{C2AE721E-F537-41D1-9855-C269F00EF28B}" sibTransId="{902051C2-697F-4B72-8570-6B15B7443367}"/>
    <dgm:cxn modelId="{777090D6-ED3A-47E4-A390-7ECCF99D9FD6}" type="presOf" srcId="{43A967A5-3E65-4A37-978E-616A26E808E7}" destId="{415AA0DF-8240-42B3-B113-ED51438893C9}" srcOrd="0" destOrd="0" presId="urn:microsoft.com/office/officeart/2008/layout/RadialCluster"/>
    <dgm:cxn modelId="{2031333A-0951-4A55-B831-38C0DB7BB2FD}" type="presOf" srcId="{85D4FCD0-4C88-4E69-A5AE-D0A753576B52}" destId="{071DFC1C-616B-4846-B052-94A9D470211F}" srcOrd="0" destOrd="0" presId="urn:microsoft.com/office/officeart/2008/layout/RadialCluster"/>
    <dgm:cxn modelId="{D8710B52-B42E-470F-915C-4D7E1DF3FAF9}" srcId="{F0E5E886-8193-4246-BB36-F68EC8F163CB}" destId="{E8D5B5C0-8715-4025-8669-CE4111303A9A}" srcOrd="2" destOrd="0" parTransId="{87DFBC8E-F55D-4452-87E9-B07FAB622A06}" sibTransId="{5315DC91-BB4B-4393-B7E2-9D2A7D83ABBD}"/>
    <dgm:cxn modelId="{FBBDDAAB-642F-4FC2-B9FF-6D9218F9C0E5}" type="presOf" srcId="{3DF04ACE-6766-4019-8840-13F9A3605291}" destId="{28F97A00-99E4-4910-B733-4B4D385BE057}" srcOrd="0" destOrd="0" presId="urn:microsoft.com/office/officeart/2008/layout/RadialCluster"/>
    <dgm:cxn modelId="{86CB5851-E074-4AAE-A6C0-6FB88C355EA5}" type="presOf" srcId="{E8D5B5C0-8715-4025-8669-CE4111303A9A}" destId="{1DF4D854-E854-43CB-8D15-E7B59FB10577}" srcOrd="0" destOrd="0" presId="urn:microsoft.com/office/officeart/2008/layout/RadialCluster"/>
    <dgm:cxn modelId="{591F5ED0-0119-4CC4-991B-6FFCF183E180}" type="presOf" srcId="{F121DA0A-ED7B-438C-ABB7-231166DE4CAB}" destId="{705326EC-CF74-4C3B-8930-071EC68F0A88}" srcOrd="0" destOrd="0" presId="urn:microsoft.com/office/officeart/2008/layout/RadialCluster"/>
    <dgm:cxn modelId="{4993A2E1-4924-4E54-9C19-8BC911EE93BC}" srcId="{F0E5E886-8193-4246-BB36-F68EC8F163CB}" destId="{84E36386-4F0B-414D-BEAC-BB805A832D70}" srcOrd="4" destOrd="0" parTransId="{1C760A77-3EB9-4B0E-B69D-EFF19791CCF0}" sibTransId="{3BB4F64A-9BBA-4AB5-94CC-305A9787CEA7}"/>
    <dgm:cxn modelId="{537EB456-A916-49F8-A322-8A72FE659355}" srcId="{F0E5E886-8193-4246-BB36-F68EC8F163CB}" destId="{43A967A5-3E65-4A37-978E-616A26E808E7}" srcOrd="3" destOrd="0" parTransId="{F121DA0A-ED7B-438C-ABB7-231166DE4CAB}" sibTransId="{EAFB6ADD-0934-4B19-86D8-EC1815BCE94C}"/>
    <dgm:cxn modelId="{1E08F5E0-44C2-4D9A-872F-230F58A44A49}" srcId="{F0E5E886-8193-4246-BB36-F68EC8F163CB}" destId="{85D4FCD0-4C88-4E69-A5AE-D0A753576B52}" srcOrd="0" destOrd="0" parTransId="{00A9992C-F65E-4AEB-AF31-A6B58B65A850}" sibTransId="{BBE753AD-DB52-40FE-9FEC-D6B13087EA1B}"/>
    <dgm:cxn modelId="{2D49F74F-6988-4293-AB51-FA25E1E1810F}" type="presParOf" srcId="{28F97A00-99E4-4910-B733-4B4D385BE057}" destId="{8AF8AC86-DC17-4C2C-8061-FA44469B19EF}" srcOrd="0" destOrd="0" presId="urn:microsoft.com/office/officeart/2008/layout/RadialCluster"/>
    <dgm:cxn modelId="{CEE90159-BF21-43AD-8813-A0BCCAC6F457}" type="presParOf" srcId="{8AF8AC86-DC17-4C2C-8061-FA44469B19EF}" destId="{7AEBC049-C8FB-4723-8371-6C86CDAFD5EC}" srcOrd="0" destOrd="0" presId="urn:microsoft.com/office/officeart/2008/layout/RadialCluster"/>
    <dgm:cxn modelId="{3420228A-8085-4E89-ADEF-1E573BDB09E5}" type="presParOf" srcId="{8AF8AC86-DC17-4C2C-8061-FA44469B19EF}" destId="{BB6B363D-DD40-4997-B0CD-462BA7C15EF0}" srcOrd="1" destOrd="0" presId="urn:microsoft.com/office/officeart/2008/layout/RadialCluster"/>
    <dgm:cxn modelId="{20A36125-EF61-4615-BA1C-8794AD329E98}" type="presParOf" srcId="{8AF8AC86-DC17-4C2C-8061-FA44469B19EF}" destId="{071DFC1C-616B-4846-B052-94A9D470211F}" srcOrd="2" destOrd="0" presId="urn:microsoft.com/office/officeart/2008/layout/RadialCluster"/>
    <dgm:cxn modelId="{B8927696-70A5-4DBF-9F12-C0807EECEB06}" type="presParOf" srcId="{8AF8AC86-DC17-4C2C-8061-FA44469B19EF}" destId="{E5655EC2-FD93-45C7-8435-05B9A8A10849}" srcOrd="3" destOrd="0" presId="urn:microsoft.com/office/officeart/2008/layout/RadialCluster"/>
    <dgm:cxn modelId="{AB4FD9B0-966F-4A18-8C50-835B35C0F126}" type="presParOf" srcId="{8AF8AC86-DC17-4C2C-8061-FA44469B19EF}" destId="{83E8A2E4-5C61-4486-98D9-82BCDF8CC42F}" srcOrd="4" destOrd="0" presId="urn:microsoft.com/office/officeart/2008/layout/RadialCluster"/>
    <dgm:cxn modelId="{71B1D284-587C-482B-AD7E-EBBE14C01B04}" type="presParOf" srcId="{8AF8AC86-DC17-4C2C-8061-FA44469B19EF}" destId="{57A91C35-702E-4F65-A6E1-8A0B1258D37F}" srcOrd="5" destOrd="0" presId="urn:microsoft.com/office/officeart/2008/layout/RadialCluster"/>
    <dgm:cxn modelId="{9E5DA5AB-A42E-49B4-8978-EBCEA6F55B87}" type="presParOf" srcId="{8AF8AC86-DC17-4C2C-8061-FA44469B19EF}" destId="{1DF4D854-E854-43CB-8D15-E7B59FB10577}" srcOrd="6" destOrd="0" presId="urn:microsoft.com/office/officeart/2008/layout/RadialCluster"/>
    <dgm:cxn modelId="{B338966F-C78D-4903-8CD6-6C439EFB7FC0}" type="presParOf" srcId="{8AF8AC86-DC17-4C2C-8061-FA44469B19EF}" destId="{705326EC-CF74-4C3B-8930-071EC68F0A88}" srcOrd="7" destOrd="0" presId="urn:microsoft.com/office/officeart/2008/layout/RadialCluster"/>
    <dgm:cxn modelId="{5B2F77F2-D541-4BCF-B972-2433EFD3F25D}" type="presParOf" srcId="{8AF8AC86-DC17-4C2C-8061-FA44469B19EF}" destId="{415AA0DF-8240-42B3-B113-ED51438893C9}" srcOrd="8" destOrd="0" presId="urn:microsoft.com/office/officeart/2008/layout/RadialCluster"/>
    <dgm:cxn modelId="{7EB6697E-3EF2-42A9-AB88-D5CE21CAF3BA}" type="presParOf" srcId="{8AF8AC86-DC17-4C2C-8061-FA44469B19EF}" destId="{815028C5-A04B-420A-9CAE-D56CB66C7F06}" srcOrd="9" destOrd="0" presId="urn:microsoft.com/office/officeart/2008/layout/RadialCluster"/>
    <dgm:cxn modelId="{A3EA365A-2156-4C5A-9FEC-DA9340D5CBDF}" type="presParOf" srcId="{8AF8AC86-DC17-4C2C-8061-FA44469B19EF}" destId="{FC827E77-240E-401D-901F-6C5D3A7F343F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DF04ACE-6766-4019-8840-13F9A3605291}" type="doc">
      <dgm:prSet loTypeId="urn:microsoft.com/office/officeart/2008/layout/RadialCluster" loCatId="cycle" qsTypeId="urn:microsoft.com/office/officeart/2005/8/quickstyle/simple1" qsCatId="simple" csTypeId="urn:microsoft.com/office/officeart/2005/8/colors/colorful1#14" csCatId="colorful" phldr="1"/>
      <dgm:spPr/>
      <dgm:t>
        <a:bodyPr/>
        <a:lstStyle/>
        <a:p>
          <a:endParaRPr lang="es-EC"/>
        </a:p>
      </dgm:t>
    </dgm:pt>
    <dgm:pt modelId="{F0E5E886-8193-4246-BB36-F68EC8F163CB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600" b="1" i="1" dirty="0" smtClean="0">
              <a:latin typeface="Book Antiqua" panose="02040602050305030304" pitchFamily="18" charset="0"/>
            </a:rPr>
            <a:t>Programa de promoción del empleo juvenil en Colombia “Red de egresados Proniño”</a:t>
          </a:r>
          <a:endParaRPr lang="es-EC" sz="1600" b="1" i="1" dirty="0">
            <a:latin typeface="Book Antiqua" panose="02040602050305030304" pitchFamily="18" charset="0"/>
          </a:endParaRPr>
        </a:p>
      </dgm:t>
    </dgm:pt>
    <dgm:pt modelId="{C2AE721E-F537-41D1-9855-C269F00EF28B}" type="par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902051C2-697F-4B72-8570-6B15B7443367}" type="sib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5D4FCD0-4C88-4E69-A5AE-D0A753576B52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Inicio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2006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00A9992C-F65E-4AEB-AF31-A6B58B65A850}" type="par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BBE753AD-DB52-40FE-9FEC-D6B13087EA1B}" type="sib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D920725-28E1-4682-996A-AF8BA191DC24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Información Adicional</a:t>
          </a:r>
        </a:p>
        <a:p>
          <a:pPr algn="ctr"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 algn="just">
            <a:spcAft>
              <a:spcPts val="0"/>
            </a:spcAft>
          </a:pPr>
          <a:r>
            <a:rPr lang="es-EC" sz="1600" b="0" dirty="0" smtClean="0">
              <a:latin typeface="Book Antiqua" panose="02040602050305030304" pitchFamily="18" charset="0"/>
            </a:rPr>
            <a:t>* Capacitación en tecnología eléctrica en la ciudad de Bogotá</a:t>
          </a:r>
        </a:p>
      </dgm:t>
    </dgm:pt>
    <dgm:pt modelId="{BA4E6554-1BF4-410D-84CA-E742BC8F7A55}" type="par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746158B7-B63E-4F07-9F32-A4F5C5E9C2B2}" type="sib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8D5B5C0-8715-4025-8669-CE4111303A9A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Población Destinataria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Jóvenes de los estratos I, II y III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87DFBC8E-F55D-4452-87E9-B07FAB622A06}" type="par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5315DC91-BB4B-4393-B7E2-9D2A7D83ABBD}" type="sib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3A967A5-3E65-4A37-978E-616A26E808E7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Institución Encargada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Endesa Internacional (Codensa)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F121DA0A-ED7B-438C-ABB7-231166DE4CAB}" type="par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AFB6ADD-0934-4B19-86D8-EC1815BCE94C}" type="sib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4E36386-4F0B-414D-BEAC-BB805A832D7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Objetivo</a:t>
          </a:r>
        </a:p>
        <a:p>
          <a:pPr algn="ctr"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 algn="ctr"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Fase 1: Capacitación y práctica laboral en la empresa de 17 jóvenes en el sector de la electricidad</a:t>
          </a:r>
        </a:p>
        <a:p>
          <a:pPr algn="ctr">
            <a:spcAft>
              <a:spcPts val="0"/>
            </a:spcAft>
          </a:pPr>
          <a:endParaRPr lang="es-EC" sz="1600" b="0" dirty="0" smtClean="0">
            <a:latin typeface="Book Antiqua" panose="02040602050305030304" pitchFamily="18" charset="0"/>
          </a:endParaRPr>
        </a:p>
        <a:p>
          <a:pPr algn="ctr">
            <a:spcAft>
              <a:spcPts val="0"/>
            </a:spcAft>
          </a:pPr>
          <a:r>
            <a:rPr lang="es-EC" sz="1600" b="0" dirty="0" smtClean="0">
              <a:latin typeface="Book Antiqua" panose="02040602050305030304" pitchFamily="18" charset="0"/>
            </a:rPr>
            <a:t>Fase 2: reclutar jóvenes de último año de educación secundaria técnica (eléctrica)</a:t>
          </a:r>
          <a:endParaRPr lang="es-EC" sz="1600" b="0" dirty="0">
            <a:latin typeface="Book Antiqua" panose="02040602050305030304" pitchFamily="18" charset="0"/>
          </a:endParaRPr>
        </a:p>
      </dgm:t>
    </dgm:pt>
    <dgm:pt modelId="{1C760A77-3EB9-4B0E-B69D-EFF19791CCF0}" type="par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3BB4F64A-9BBA-4AB5-94CC-305A9787CEA7}" type="sib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28F97A00-99E4-4910-B733-4B4D385BE057}" type="pres">
      <dgm:prSet presAssocID="{3DF04ACE-6766-4019-8840-13F9A360529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AF8AC86-DC17-4C2C-8061-FA44469B19EF}" type="pres">
      <dgm:prSet presAssocID="{F0E5E886-8193-4246-BB36-F68EC8F163CB}" presName="singleCycle" presStyleCnt="0"/>
      <dgm:spPr/>
    </dgm:pt>
    <dgm:pt modelId="{7AEBC049-C8FB-4723-8371-6C86CDAFD5EC}" type="pres">
      <dgm:prSet presAssocID="{F0E5E886-8193-4246-BB36-F68EC8F163CB}" presName="singleCenter" presStyleLbl="node1" presStyleIdx="0" presStyleCnt="6" custScaleX="147570" custScaleY="69437" custLinFactNeighborX="2778" custLinFactNeighborY="-5236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BB6B363D-DD40-4997-B0CD-462BA7C15EF0}" type="pres">
      <dgm:prSet presAssocID="{00A9992C-F65E-4AEB-AF31-A6B58B65A850}" presName="Name56" presStyleLbl="parChTrans1D2" presStyleIdx="0" presStyleCnt="5"/>
      <dgm:spPr/>
      <dgm:t>
        <a:bodyPr/>
        <a:lstStyle/>
        <a:p>
          <a:endParaRPr lang="es-EC"/>
        </a:p>
      </dgm:t>
    </dgm:pt>
    <dgm:pt modelId="{071DFC1C-616B-4846-B052-94A9D470211F}" type="pres">
      <dgm:prSet presAssocID="{85D4FCD0-4C88-4E69-A5AE-D0A753576B52}" presName="text0" presStyleLbl="node1" presStyleIdx="1" presStyleCnt="6" custScaleX="128000" custRadScaleRad="101227" custRadScaleInc="217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655EC2-FD93-45C7-8435-05B9A8A10849}" type="pres">
      <dgm:prSet presAssocID="{BA4E6554-1BF4-410D-84CA-E742BC8F7A55}" presName="Name56" presStyleLbl="parChTrans1D2" presStyleIdx="1" presStyleCnt="5"/>
      <dgm:spPr/>
      <dgm:t>
        <a:bodyPr/>
        <a:lstStyle/>
        <a:p>
          <a:endParaRPr lang="es-EC"/>
        </a:p>
      </dgm:t>
    </dgm:pt>
    <dgm:pt modelId="{83E8A2E4-5C61-4486-98D9-82BCDF8CC42F}" type="pres">
      <dgm:prSet presAssocID="{4D920725-28E1-4682-996A-AF8BA191DC24}" presName="text0" presStyleLbl="node1" presStyleIdx="2" presStyleCnt="6" custScaleX="373651" custScaleY="187748" custRadScaleRad="108581" custRadScaleInc="1625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A91C35-702E-4F65-A6E1-8A0B1258D37F}" type="pres">
      <dgm:prSet presAssocID="{87DFBC8E-F55D-4452-87E9-B07FAB622A06}" presName="Name56" presStyleLbl="parChTrans1D2" presStyleIdx="2" presStyleCnt="5"/>
      <dgm:spPr/>
      <dgm:t>
        <a:bodyPr/>
        <a:lstStyle/>
        <a:p>
          <a:endParaRPr lang="es-EC"/>
        </a:p>
      </dgm:t>
    </dgm:pt>
    <dgm:pt modelId="{1DF4D854-E854-43CB-8D15-E7B59FB10577}" type="pres">
      <dgm:prSet presAssocID="{E8D5B5C0-8715-4025-8669-CE4111303A9A}" presName="text0" presStyleLbl="node1" presStyleIdx="3" presStyleCnt="6" custScaleX="246439" custScaleY="154077" custRadScaleRad="118795" custRadScaleInc="2704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5326EC-CF74-4C3B-8930-071EC68F0A88}" type="pres">
      <dgm:prSet presAssocID="{F121DA0A-ED7B-438C-ABB7-231166DE4CAB}" presName="Name56" presStyleLbl="parChTrans1D2" presStyleIdx="3" presStyleCnt="5"/>
      <dgm:spPr/>
      <dgm:t>
        <a:bodyPr/>
        <a:lstStyle/>
        <a:p>
          <a:endParaRPr lang="es-EC"/>
        </a:p>
      </dgm:t>
    </dgm:pt>
    <dgm:pt modelId="{415AA0DF-8240-42B3-B113-ED51438893C9}" type="pres">
      <dgm:prSet presAssocID="{43A967A5-3E65-4A37-978E-616A26E808E7}" presName="text0" presStyleLbl="node1" presStyleIdx="4" presStyleCnt="6" custScaleX="228358" custScaleY="161371" custRadScaleRad="118380" custRadScaleInc="2623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5028C5-A04B-420A-9CAE-D56CB66C7F06}" type="pres">
      <dgm:prSet presAssocID="{1C760A77-3EB9-4B0E-B69D-EFF19791CCF0}" presName="Name56" presStyleLbl="parChTrans1D2" presStyleIdx="4" presStyleCnt="5"/>
      <dgm:spPr/>
      <dgm:t>
        <a:bodyPr/>
        <a:lstStyle/>
        <a:p>
          <a:endParaRPr lang="es-EC"/>
        </a:p>
      </dgm:t>
    </dgm:pt>
    <dgm:pt modelId="{FC827E77-240E-401D-901F-6C5D3A7F343F}" type="pres">
      <dgm:prSet presAssocID="{84E36386-4F0B-414D-BEAC-BB805A832D70}" presName="text0" presStyleLbl="node1" presStyleIdx="5" presStyleCnt="6" custScaleX="234737" custScaleY="274978" custRadScaleRad="131020" custRadScaleInc="38919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BE3B78C-BEAE-45BB-8C0B-ED393BB7A054}" srcId="{F0E5E886-8193-4246-BB36-F68EC8F163CB}" destId="{4D920725-28E1-4682-996A-AF8BA191DC24}" srcOrd="1" destOrd="0" parTransId="{BA4E6554-1BF4-410D-84CA-E742BC8F7A55}" sibTransId="{746158B7-B63E-4F07-9F32-A4F5C5E9C2B2}"/>
    <dgm:cxn modelId="{3253210D-7F91-45C8-9679-5EE8047D504F}" type="presOf" srcId="{00A9992C-F65E-4AEB-AF31-A6B58B65A850}" destId="{BB6B363D-DD40-4997-B0CD-462BA7C15EF0}" srcOrd="0" destOrd="0" presId="urn:microsoft.com/office/officeart/2008/layout/RadialCluster"/>
    <dgm:cxn modelId="{56D4D7EC-87B0-4D4E-A7E6-B6C926764CBD}" type="presOf" srcId="{BA4E6554-1BF4-410D-84CA-E742BC8F7A55}" destId="{E5655EC2-FD93-45C7-8435-05B9A8A10849}" srcOrd="0" destOrd="0" presId="urn:microsoft.com/office/officeart/2008/layout/RadialCluster"/>
    <dgm:cxn modelId="{B3A014C4-5BFF-479E-8FB7-5726F1EBF4BA}" type="presOf" srcId="{F121DA0A-ED7B-438C-ABB7-231166DE4CAB}" destId="{705326EC-CF74-4C3B-8930-071EC68F0A88}" srcOrd="0" destOrd="0" presId="urn:microsoft.com/office/officeart/2008/layout/RadialCluster"/>
    <dgm:cxn modelId="{1BDC5041-C0E3-42FA-A290-5B3AE86852DD}" type="presOf" srcId="{3DF04ACE-6766-4019-8840-13F9A3605291}" destId="{28F97A00-99E4-4910-B733-4B4D385BE057}" srcOrd="0" destOrd="0" presId="urn:microsoft.com/office/officeart/2008/layout/RadialCluster"/>
    <dgm:cxn modelId="{2DDF8287-0D53-48E6-9012-216B5E93579A}" type="presOf" srcId="{1C760A77-3EB9-4B0E-B69D-EFF19791CCF0}" destId="{815028C5-A04B-420A-9CAE-D56CB66C7F06}" srcOrd="0" destOrd="0" presId="urn:microsoft.com/office/officeart/2008/layout/RadialCluster"/>
    <dgm:cxn modelId="{FCFB2F5F-0B26-41D3-BBD3-97125F971AF9}" srcId="{3DF04ACE-6766-4019-8840-13F9A3605291}" destId="{F0E5E886-8193-4246-BB36-F68EC8F163CB}" srcOrd="0" destOrd="0" parTransId="{C2AE721E-F537-41D1-9855-C269F00EF28B}" sibTransId="{902051C2-697F-4B72-8570-6B15B7443367}"/>
    <dgm:cxn modelId="{3B612A94-042F-420E-BAFE-924B2ACB064D}" type="presOf" srcId="{43A967A5-3E65-4A37-978E-616A26E808E7}" destId="{415AA0DF-8240-42B3-B113-ED51438893C9}" srcOrd="0" destOrd="0" presId="urn:microsoft.com/office/officeart/2008/layout/RadialCluster"/>
    <dgm:cxn modelId="{4AC629CE-0AC3-452C-A342-145389F2601D}" type="presOf" srcId="{4D920725-28E1-4682-996A-AF8BA191DC24}" destId="{83E8A2E4-5C61-4486-98D9-82BCDF8CC42F}" srcOrd="0" destOrd="0" presId="urn:microsoft.com/office/officeart/2008/layout/RadialCluster"/>
    <dgm:cxn modelId="{9E4F3482-2387-455E-9731-DFB225EFA897}" type="presOf" srcId="{F0E5E886-8193-4246-BB36-F68EC8F163CB}" destId="{7AEBC049-C8FB-4723-8371-6C86CDAFD5EC}" srcOrd="0" destOrd="0" presId="urn:microsoft.com/office/officeart/2008/layout/RadialCluster"/>
    <dgm:cxn modelId="{C866B1C4-2590-46BD-B994-95E89E3EB0E7}" type="presOf" srcId="{84E36386-4F0B-414D-BEAC-BB805A832D70}" destId="{FC827E77-240E-401D-901F-6C5D3A7F343F}" srcOrd="0" destOrd="0" presId="urn:microsoft.com/office/officeart/2008/layout/RadialCluster"/>
    <dgm:cxn modelId="{EC668B97-4A69-46DE-B6C3-5D87B2B620A9}" type="presOf" srcId="{E8D5B5C0-8715-4025-8669-CE4111303A9A}" destId="{1DF4D854-E854-43CB-8D15-E7B59FB10577}" srcOrd="0" destOrd="0" presId="urn:microsoft.com/office/officeart/2008/layout/RadialCluster"/>
    <dgm:cxn modelId="{D8710B52-B42E-470F-915C-4D7E1DF3FAF9}" srcId="{F0E5E886-8193-4246-BB36-F68EC8F163CB}" destId="{E8D5B5C0-8715-4025-8669-CE4111303A9A}" srcOrd="2" destOrd="0" parTransId="{87DFBC8E-F55D-4452-87E9-B07FAB622A06}" sibTransId="{5315DC91-BB4B-4393-B7E2-9D2A7D83ABBD}"/>
    <dgm:cxn modelId="{4993A2E1-4924-4E54-9C19-8BC911EE93BC}" srcId="{F0E5E886-8193-4246-BB36-F68EC8F163CB}" destId="{84E36386-4F0B-414D-BEAC-BB805A832D70}" srcOrd="4" destOrd="0" parTransId="{1C760A77-3EB9-4B0E-B69D-EFF19791CCF0}" sibTransId="{3BB4F64A-9BBA-4AB5-94CC-305A9787CEA7}"/>
    <dgm:cxn modelId="{BAD153D1-0409-4493-AF7C-68FE2A6EDF23}" type="presOf" srcId="{85D4FCD0-4C88-4E69-A5AE-D0A753576B52}" destId="{071DFC1C-616B-4846-B052-94A9D470211F}" srcOrd="0" destOrd="0" presId="urn:microsoft.com/office/officeart/2008/layout/RadialCluster"/>
    <dgm:cxn modelId="{4E07A613-B636-49B8-AA20-B17871AFEE70}" type="presOf" srcId="{87DFBC8E-F55D-4452-87E9-B07FAB622A06}" destId="{57A91C35-702E-4F65-A6E1-8A0B1258D37F}" srcOrd="0" destOrd="0" presId="urn:microsoft.com/office/officeart/2008/layout/RadialCluster"/>
    <dgm:cxn modelId="{537EB456-A916-49F8-A322-8A72FE659355}" srcId="{F0E5E886-8193-4246-BB36-F68EC8F163CB}" destId="{43A967A5-3E65-4A37-978E-616A26E808E7}" srcOrd="3" destOrd="0" parTransId="{F121DA0A-ED7B-438C-ABB7-231166DE4CAB}" sibTransId="{EAFB6ADD-0934-4B19-86D8-EC1815BCE94C}"/>
    <dgm:cxn modelId="{1E08F5E0-44C2-4D9A-872F-230F58A44A49}" srcId="{F0E5E886-8193-4246-BB36-F68EC8F163CB}" destId="{85D4FCD0-4C88-4E69-A5AE-D0A753576B52}" srcOrd="0" destOrd="0" parTransId="{00A9992C-F65E-4AEB-AF31-A6B58B65A850}" sibTransId="{BBE753AD-DB52-40FE-9FEC-D6B13087EA1B}"/>
    <dgm:cxn modelId="{1E8D8E6D-716E-41BD-BF02-14AB4295A69F}" type="presParOf" srcId="{28F97A00-99E4-4910-B733-4B4D385BE057}" destId="{8AF8AC86-DC17-4C2C-8061-FA44469B19EF}" srcOrd="0" destOrd="0" presId="urn:microsoft.com/office/officeart/2008/layout/RadialCluster"/>
    <dgm:cxn modelId="{5154FBA9-BB6B-4F07-A04E-C1AE378F939B}" type="presParOf" srcId="{8AF8AC86-DC17-4C2C-8061-FA44469B19EF}" destId="{7AEBC049-C8FB-4723-8371-6C86CDAFD5EC}" srcOrd="0" destOrd="0" presId="urn:microsoft.com/office/officeart/2008/layout/RadialCluster"/>
    <dgm:cxn modelId="{71E26E48-5052-44AE-9DF9-323E9673D680}" type="presParOf" srcId="{8AF8AC86-DC17-4C2C-8061-FA44469B19EF}" destId="{BB6B363D-DD40-4997-B0CD-462BA7C15EF0}" srcOrd="1" destOrd="0" presId="urn:microsoft.com/office/officeart/2008/layout/RadialCluster"/>
    <dgm:cxn modelId="{58198B36-2321-45BA-ACCD-81101CCAA46C}" type="presParOf" srcId="{8AF8AC86-DC17-4C2C-8061-FA44469B19EF}" destId="{071DFC1C-616B-4846-B052-94A9D470211F}" srcOrd="2" destOrd="0" presId="urn:microsoft.com/office/officeart/2008/layout/RadialCluster"/>
    <dgm:cxn modelId="{DA355CE8-8561-448D-9DCC-3491F6A44017}" type="presParOf" srcId="{8AF8AC86-DC17-4C2C-8061-FA44469B19EF}" destId="{E5655EC2-FD93-45C7-8435-05B9A8A10849}" srcOrd="3" destOrd="0" presId="urn:microsoft.com/office/officeart/2008/layout/RadialCluster"/>
    <dgm:cxn modelId="{10DFD367-8FA2-4FC9-ADB1-386D36F9D030}" type="presParOf" srcId="{8AF8AC86-DC17-4C2C-8061-FA44469B19EF}" destId="{83E8A2E4-5C61-4486-98D9-82BCDF8CC42F}" srcOrd="4" destOrd="0" presId="urn:microsoft.com/office/officeart/2008/layout/RadialCluster"/>
    <dgm:cxn modelId="{021B271D-B6AF-422A-AEA1-B3D4037BB27D}" type="presParOf" srcId="{8AF8AC86-DC17-4C2C-8061-FA44469B19EF}" destId="{57A91C35-702E-4F65-A6E1-8A0B1258D37F}" srcOrd="5" destOrd="0" presId="urn:microsoft.com/office/officeart/2008/layout/RadialCluster"/>
    <dgm:cxn modelId="{BF924A1E-722E-4CF2-8AC6-C7BB237A4467}" type="presParOf" srcId="{8AF8AC86-DC17-4C2C-8061-FA44469B19EF}" destId="{1DF4D854-E854-43CB-8D15-E7B59FB10577}" srcOrd="6" destOrd="0" presId="urn:microsoft.com/office/officeart/2008/layout/RadialCluster"/>
    <dgm:cxn modelId="{4059013D-5DF6-4DB5-92A2-E280956B3D7E}" type="presParOf" srcId="{8AF8AC86-DC17-4C2C-8061-FA44469B19EF}" destId="{705326EC-CF74-4C3B-8930-071EC68F0A88}" srcOrd="7" destOrd="0" presId="urn:microsoft.com/office/officeart/2008/layout/RadialCluster"/>
    <dgm:cxn modelId="{DC693BFE-8311-4C2E-BE49-69FCF6F2E5D6}" type="presParOf" srcId="{8AF8AC86-DC17-4C2C-8061-FA44469B19EF}" destId="{415AA0DF-8240-42B3-B113-ED51438893C9}" srcOrd="8" destOrd="0" presId="urn:microsoft.com/office/officeart/2008/layout/RadialCluster"/>
    <dgm:cxn modelId="{13AD2110-C4E9-4B48-A53A-5BEBEB534353}" type="presParOf" srcId="{8AF8AC86-DC17-4C2C-8061-FA44469B19EF}" destId="{815028C5-A04B-420A-9CAE-D56CB66C7F06}" srcOrd="9" destOrd="0" presId="urn:microsoft.com/office/officeart/2008/layout/RadialCluster"/>
    <dgm:cxn modelId="{623D4F60-D662-48BF-B071-5FEDDBA293AE}" type="presParOf" srcId="{8AF8AC86-DC17-4C2C-8061-FA44469B19EF}" destId="{FC827E77-240E-401D-901F-6C5D3A7F343F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DF04ACE-6766-4019-8840-13F9A3605291}" type="doc">
      <dgm:prSet loTypeId="urn:microsoft.com/office/officeart/2008/layout/RadialCluster" loCatId="cycle" qsTypeId="urn:microsoft.com/office/officeart/2005/8/quickstyle/simple1" qsCatId="simple" csTypeId="urn:microsoft.com/office/officeart/2005/8/colors/colorful1#14" csCatId="colorful" phldr="1"/>
      <dgm:spPr/>
      <dgm:t>
        <a:bodyPr/>
        <a:lstStyle/>
        <a:p>
          <a:endParaRPr lang="es-EC"/>
        </a:p>
      </dgm:t>
    </dgm:pt>
    <dgm:pt modelId="{F0E5E886-8193-4246-BB36-F68EC8F163CB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600" b="1" i="1" dirty="0" smtClean="0">
              <a:latin typeface="Book Antiqua" panose="02040602050305030304" pitchFamily="18" charset="0"/>
            </a:rPr>
            <a:t>Programa 40,000 primeros empleos</a:t>
          </a:r>
          <a:endParaRPr lang="es-EC" sz="1600" b="1" i="1" dirty="0">
            <a:latin typeface="Book Antiqua" panose="02040602050305030304" pitchFamily="18" charset="0"/>
          </a:endParaRPr>
        </a:p>
      </dgm:t>
    </dgm:pt>
    <dgm:pt modelId="{C2AE721E-F537-41D1-9855-C269F00EF28B}" type="par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902051C2-697F-4B72-8570-6B15B7443367}" type="sib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5D4FCD0-4C88-4E69-A5AE-D0A753576B52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Inicio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2015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00A9992C-F65E-4AEB-AF31-A6B58B65A850}" type="par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BBE753AD-DB52-40FE-9FEC-D6B13087EA1B}" type="sib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D920725-28E1-4682-996A-AF8BA191DC24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Información Adicional</a:t>
          </a:r>
        </a:p>
        <a:p>
          <a:pPr algn="ctr"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 algn="just">
            <a:spcAft>
              <a:spcPts val="0"/>
            </a:spcAft>
          </a:pPr>
          <a:r>
            <a:rPr lang="es-EC" sz="1600" b="0" dirty="0" smtClean="0">
              <a:latin typeface="Book Antiqua" panose="02040602050305030304" pitchFamily="18" charset="0"/>
            </a:rPr>
            <a:t>* Subsidio a las empresas que contraten a los beneficiarios solventando la remuneración y obligaciones de los jóvenes.</a:t>
          </a:r>
        </a:p>
        <a:p>
          <a:pPr algn="just">
            <a:spcAft>
              <a:spcPts val="0"/>
            </a:spcAft>
          </a:pPr>
          <a:endParaRPr lang="es-EC" sz="1600" b="0" dirty="0" smtClean="0">
            <a:latin typeface="Book Antiqua" panose="02040602050305030304" pitchFamily="18" charset="0"/>
          </a:endParaRPr>
        </a:p>
      </dgm:t>
    </dgm:pt>
    <dgm:pt modelId="{BA4E6554-1BF4-410D-84CA-E742BC8F7A55}" type="par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746158B7-B63E-4F07-9F32-A4F5C5E9C2B2}" type="sib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8D5B5C0-8715-4025-8669-CE4111303A9A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Población Destinataria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Jóvenes con bachillerato, egresados de carreras intermedias, profesionales universitarios sin experiencia.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87DFBC8E-F55D-4452-87E9-B07FAB622A06}" type="par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5315DC91-BB4B-4393-B7E2-9D2A7D83ABBD}" type="sib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3A967A5-3E65-4A37-978E-616A26E808E7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Institución Encargada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Cajas de Compensación familiar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F121DA0A-ED7B-438C-ABB7-231166DE4CAB}" type="par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AFB6ADD-0934-4B19-86D8-EC1815BCE94C}" type="sib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4E36386-4F0B-414D-BEAC-BB805A832D7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Objetivo</a:t>
          </a:r>
        </a:p>
        <a:p>
          <a:pPr algn="ctr"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 algn="ctr"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Empresas participantes deben garantizar seis meses adicionales para el 60% de los jóvenes contratados.</a:t>
          </a:r>
          <a:endParaRPr lang="es-EC" sz="1600" b="0" dirty="0">
            <a:latin typeface="Book Antiqua" panose="02040602050305030304" pitchFamily="18" charset="0"/>
          </a:endParaRPr>
        </a:p>
      </dgm:t>
    </dgm:pt>
    <dgm:pt modelId="{1C760A77-3EB9-4B0E-B69D-EFF19791CCF0}" type="par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3BB4F64A-9BBA-4AB5-94CC-305A9787CEA7}" type="sib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28F97A00-99E4-4910-B733-4B4D385BE057}" type="pres">
      <dgm:prSet presAssocID="{3DF04ACE-6766-4019-8840-13F9A360529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AF8AC86-DC17-4C2C-8061-FA44469B19EF}" type="pres">
      <dgm:prSet presAssocID="{F0E5E886-8193-4246-BB36-F68EC8F163CB}" presName="singleCycle" presStyleCnt="0"/>
      <dgm:spPr/>
    </dgm:pt>
    <dgm:pt modelId="{7AEBC049-C8FB-4723-8371-6C86CDAFD5EC}" type="pres">
      <dgm:prSet presAssocID="{F0E5E886-8193-4246-BB36-F68EC8F163CB}" presName="singleCenter" presStyleLbl="node1" presStyleIdx="0" presStyleCnt="6" custScaleX="147570" custScaleY="69437" custLinFactNeighborX="2778" custLinFactNeighborY="-5236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BB6B363D-DD40-4997-B0CD-462BA7C15EF0}" type="pres">
      <dgm:prSet presAssocID="{00A9992C-F65E-4AEB-AF31-A6B58B65A850}" presName="Name56" presStyleLbl="parChTrans1D2" presStyleIdx="0" presStyleCnt="5"/>
      <dgm:spPr/>
      <dgm:t>
        <a:bodyPr/>
        <a:lstStyle/>
        <a:p>
          <a:endParaRPr lang="es-EC"/>
        </a:p>
      </dgm:t>
    </dgm:pt>
    <dgm:pt modelId="{071DFC1C-616B-4846-B052-94A9D470211F}" type="pres">
      <dgm:prSet presAssocID="{85D4FCD0-4C88-4E69-A5AE-D0A753576B52}" presName="text0" presStyleLbl="node1" presStyleIdx="1" presStyleCnt="6" custScaleX="128000" custRadScaleRad="101227" custRadScaleInc="217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655EC2-FD93-45C7-8435-05B9A8A10849}" type="pres">
      <dgm:prSet presAssocID="{BA4E6554-1BF4-410D-84CA-E742BC8F7A55}" presName="Name56" presStyleLbl="parChTrans1D2" presStyleIdx="1" presStyleCnt="5"/>
      <dgm:spPr/>
      <dgm:t>
        <a:bodyPr/>
        <a:lstStyle/>
        <a:p>
          <a:endParaRPr lang="es-EC"/>
        </a:p>
      </dgm:t>
    </dgm:pt>
    <dgm:pt modelId="{83E8A2E4-5C61-4486-98D9-82BCDF8CC42F}" type="pres">
      <dgm:prSet presAssocID="{4D920725-28E1-4682-996A-AF8BA191DC24}" presName="text0" presStyleLbl="node1" presStyleIdx="2" presStyleCnt="6" custScaleX="373651" custScaleY="187748" custRadScaleRad="108581" custRadScaleInc="1625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A91C35-702E-4F65-A6E1-8A0B1258D37F}" type="pres">
      <dgm:prSet presAssocID="{87DFBC8E-F55D-4452-87E9-B07FAB622A06}" presName="Name56" presStyleLbl="parChTrans1D2" presStyleIdx="2" presStyleCnt="5"/>
      <dgm:spPr/>
      <dgm:t>
        <a:bodyPr/>
        <a:lstStyle/>
        <a:p>
          <a:endParaRPr lang="es-EC"/>
        </a:p>
      </dgm:t>
    </dgm:pt>
    <dgm:pt modelId="{1DF4D854-E854-43CB-8D15-E7B59FB10577}" type="pres">
      <dgm:prSet presAssocID="{E8D5B5C0-8715-4025-8669-CE4111303A9A}" presName="text0" presStyleLbl="node1" presStyleIdx="3" presStyleCnt="6" custScaleX="246439" custScaleY="181193" custRadScaleRad="105335" custRadScaleInc="25079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5326EC-CF74-4C3B-8930-071EC68F0A88}" type="pres">
      <dgm:prSet presAssocID="{F121DA0A-ED7B-438C-ABB7-231166DE4CAB}" presName="Name56" presStyleLbl="parChTrans1D2" presStyleIdx="3" presStyleCnt="5"/>
      <dgm:spPr/>
      <dgm:t>
        <a:bodyPr/>
        <a:lstStyle/>
        <a:p>
          <a:endParaRPr lang="es-EC"/>
        </a:p>
      </dgm:t>
    </dgm:pt>
    <dgm:pt modelId="{415AA0DF-8240-42B3-B113-ED51438893C9}" type="pres">
      <dgm:prSet presAssocID="{43A967A5-3E65-4A37-978E-616A26E808E7}" presName="text0" presStyleLbl="node1" presStyleIdx="4" presStyleCnt="6" custScaleX="228358" custScaleY="161371" custRadScaleRad="118380" custRadScaleInc="2623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5028C5-A04B-420A-9CAE-D56CB66C7F06}" type="pres">
      <dgm:prSet presAssocID="{1C760A77-3EB9-4B0E-B69D-EFF19791CCF0}" presName="Name56" presStyleLbl="parChTrans1D2" presStyleIdx="4" presStyleCnt="5"/>
      <dgm:spPr/>
      <dgm:t>
        <a:bodyPr/>
        <a:lstStyle/>
        <a:p>
          <a:endParaRPr lang="es-EC"/>
        </a:p>
      </dgm:t>
    </dgm:pt>
    <dgm:pt modelId="{FC827E77-240E-401D-901F-6C5D3A7F343F}" type="pres">
      <dgm:prSet presAssocID="{84E36386-4F0B-414D-BEAC-BB805A832D70}" presName="text0" presStyleLbl="node1" presStyleIdx="5" presStyleCnt="6" custScaleX="234737" custScaleY="274978" custRadScaleRad="131020" custRadScaleInc="38919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9BD36C7-2E83-43D1-BFCB-2166FB5D387D}" type="presOf" srcId="{BA4E6554-1BF4-410D-84CA-E742BC8F7A55}" destId="{E5655EC2-FD93-45C7-8435-05B9A8A10849}" srcOrd="0" destOrd="0" presId="urn:microsoft.com/office/officeart/2008/layout/RadialCluster"/>
    <dgm:cxn modelId="{CBE3B78C-BEAE-45BB-8C0B-ED393BB7A054}" srcId="{F0E5E886-8193-4246-BB36-F68EC8F163CB}" destId="{4D920725-28E1-4682-996A-AF8BA191DC24}" srcOrd="1" destOrd="0" parTransId="{BA4E6554-1BF4-410D-84CA-E742BC8F7A55}" sibTransId="{746158B7-B63E-4F07-9F32-A4F5C5E9C2B2}"/>
    <dgm:cxn modelId="{AE1ADD12-9AE3-434B-ADC5-AB0A01DA9AC6}" type="presOf" srcId="{43A967A5-3E65-4A37-978E-616A26E808E7}" destId="{415AA0DF-8240-42B3-B113-ED51438893C9}" srcOrd="0" destOrd="0" presId="urn:microsoft.com/office/officeart/2008/layout/RadialCluster"/>
    <dgm:cxn modelId="{FDA0C4C2-171E-48E9-BBA1-97709C2EFE40}" type="presOf" srcId="{E8D5B5C0-8715-4025-8669-CE4111303A9A}" destId="{1DF4D854-E854-43CB-8D15-E7B59FB10577}" srcOrd="0" destOrd="0" presId="urn:microsoft.com/office/officeart/2008/layout/RadialCluster"/>
    <dgm:cxn modelId="{237E674D-CCBB-4344-9573-1322D81E5D04}" type="presOf" srcId="{00A9992C-F65E-4AEB-AF31-A6B58B65A850}" destId="{BB6B363D-DD40-4997-B0CD-462BA7C15EF0}" srcOrd="0" destOrd="0" presId="urn:microsoft.com/office/officeart/2008/layout/RadialCluster"/>
    <dgm:cxn modelId="{24FFC08F-1782-4F0C-9ED3-CDFD7D8A35B9}" type="presOf" srcId="{85D4FCD0-4C88-4E69-A5AE-D0A753576B52}" destId="{071DFC1C-616B-4846-B052-94A9D470211F}" srcOrd="0" destOrd="0" presId="urn:microsoft.com/office/officeart/2008/layout/RadialCluster"/>
    <dgm:cxn modelId="{C8D536E7-97A4-442E-A400-B28E04169BFA}" type="presOf" srcId="{84E36386-4F0B-414D-BEAC-BB805A832D70}" destId="{FC827E77-240E-401D-901F-6C5D3A7F343F}" srcOrd="0" destOrd="0" presId="urn:microsoft.com/office/officeart/2008/layout/RadialCluster"/>
    <dgm:cxn modelId="{FCFB2F5F-0B26-41D3-BBD3-97125F971AF9}" srcId="{3DF04ACE-6766-4019-8840-13F9A3605291}" destId="{F0E5E886-8193-4246-BB36-F68EC8F163CB}" srcOrd="0" destOrd="0" parTransId="{C2AE721E-F537-41D1-9855-C269F00EF28B}" sibTransId="{902051C2-697F-4B72-8570-6B15B7443367}"/>
    <dgm:cxn modelId="{B07E001B-A12B-4CE7-9F0B-5F697E75EDA5}" type="presOf" srcId="{F0E5E886-8193-4246-BB36-F68EC8F163CB}" destId="{7AEBC049-C8FB-4723-8371-6C86CDAFD5EC}" srcOrd="0" destOrd="0" presId="urn:microsoft.com/office/officeart/2008/layout/RadialCluster"/>
    <dgm:cxn modelId="{CAD71C97-8110-4A0F-B139-BE1E7668B9D2}" type="presOf" srcId="{4D920725-28E1-4682-996A-AF8BA191DC24}" destId="{83E8A2E4-5C61-4486-98D9-82BCDF8CC42F}" srcOrd="0" destOrd="0" presId="urn:microsoft.com/office/officeart/2008/layout/RadialCluster"/>
    <dgm:cxn modelId="{4EF5FA2B-9A10-4BF2-9298-13B6CDE25F74}" type="presOf" srcId="{F121DA0A-ED7B-438C-ABB7-231166DE4CAB}" destId="{705326EC-CF74-4C3B-8930-071EC68F0A88}" srcOrd="0" destOrd="0" presId="urn:microsoft.com/office/officeart/2008/layout/RadialCluster"/>
    <dgm:cxn modelId="{FCFD8911-ED9E-4924-AE69-1DA573F2DAFA}" type="presOf" srcId="{1C760A77-3EB9-4B0E-B69D-EFF19791CCF0}" destId="{815028C5-A04B-420A-9CAE-D56CB66C7F06}" srcOrd="0" destOrd="0" presId="urn:microsoft.com/office/officeart/2008/layout/RadialCluster"/>
    <dgm:cxn modelId="{CEA26C00-E9D7-41C4-B12F-6FC07FBE785B}" type="presOf" srcId="{3DF04ACE-6766-4019-8840-13F9A3605291}" destId="{28F97A00-99E4-4910-B733-4B4D385BE057}" srcOrd="0" destOrd="0" presId="urn:microsoft.com/office/officeart/2008/layout/RadialCluster"/>
    <dgm:cxn modelId="{D8710B52-B42E-470F-915C-4D7E1DF3FAF9}" srcId="{F0E5E886-8193-4246-BB36-F68EC8F163CB}" destId="{E8D5B5C0-8715-4025-8669-CE4111303A9A}" srcOrd="2" destOrd="0" parTransId="{87DFBC8E-F55D-4452-87E9-B07FAB622A06}" sibTransId="{5315DC91-BB4B-4393-B7E2-9D2A7D83ABBD}"/>
    <dgm:cxn modelId="{4993A2E1-4924-4E54-9C19-8BC911EE93BC}" srcId="{F0E5E886-8193-4246-BB36-F68EC8F163CB}" destId="{84E36386-4F0B-414D-BEAC-BB805A832D70}" srcOrd="4" destOrd="0" parTransId="{1C760A77-3EB9-4B0E-B69D-EFF19791CCF0}" sibTransId="{3BB4F64A-9BBA-4AB5-94CC-305A9787CEA7}"/>
    <dgm:cxn modelId="{CB9898C5-CCB4-4137-A6F8-73336AEDE905}" type="presOf" srcId="{87DFBC8E-F55D-4452-87E9-B07FAB622A06}" destId="{57A91C35-702E-4F65-A6E1-8A0B1258D37F}" srcOrd="0" destOrd="0" presId="urn:microsoft.com/office/officeart/2008/layout/RadialCluster"/>
    <dgm:cxn modelId="{537EB456-A916-49F8-A322-8A72FE659355}" srcId="{F0E5E886-8193-4246-BB36-F68EC8F163CB}" destId="{43A967A5-3E65-4A37-978E-616A26E808E7}" srcOrd="3" destOrd="0" parTransId="{F121DA0A-ED7B-438C-ABB7-231166DE4CAB}" sibTransId="{EAFB6ADD-0934-4B19-86D8-EC1815BCE94C}"/>
    <dgm:cxn modelId="{1E08F5E0-44C2-4D9A-872F-230F58A44A49}" srcId="{F0E5E886-8193-4246-BB36-F68EC8F163CB}" destId="{85D4FCD0-4C88-4E69-A5AE-D0A753576B52}" srcOrd="0" destOrd="0" parTransId="{00A9992C-F65E-4AEB-AF31-A6B58B65A850}" sibTransId="{BBE753AD-DB52-40FE-9FEC-D6B13087EA1B}"/>
    <dgm:cxn modelId="{AA45F1F0-D687-4396-81B2-42F3F4147E48}" type="presParOf" srcId="{28F97A00-99E4-4910-B733-4B4D385BE057}" destId="{8AF8AC86-DC17-4C2C-8061-FA44469B19EF}" srcOrd="0" destOrd="0" presId="urn:microsoft.com/office/officeart/2008/layout/RadialCluster"/>
    <dgm:cxn modelId="{E543BCF1-1FEB-4F22-8D53-7583B2BA0322}" type="presParOf" srcId="{8AF8AC86-DC17-4C2C-8061-FA44469B19EF}" destId="{7AEBC049-C8FB-4723-8371-6C86CDAFD5EC}" srcOrd="0" destOrd="0" presId="urn:microsoft.com/office/officeart/2008/layout/RadialCluster"/>
    <dgm:cxn modelId="{B8D1EE7D-2744-4AD3-AFE6-4176D5AF7AAB}" type="presParOf" srcId="{8AF8AC86-DC17-4C2C-8061-FA44469B19EF}" destId="{BB6B363D-DD40-4997-B0CD-462BA7C15EF0}" srcOrd="1" destOrd="0" presId="urn:microsoft.com/office/officeart/2008/layout/RadialCluster"/>
    <dgm:cxn modelId="{EDFD7AC5-63CD-4BFC-850C-2391D55F90A0}" type="presParOf" srcId="{8AF8AC86-DC17-4C2C-8061-FA44469B19EF}" destId="{071DFC1C-616B-4846-B052-94A9D470211F}" srcOrd="2" destOrd="0" presId="urn:microsoft.com/office/officeart/2008/layout/RadialCluster"/>
    <dgm:cxn modelId="{9154F38A-1713-4FCE-BCBA-43659DE7A9F9}" type="presParOf" srcId="{8AF8AC86-DC17-4C2C-8061-FA44469B19EF}" destId="{E5655EC2-FD93-45C7-8435-05B9A8A10849}" srcOrd="3" destOrd="0" presId="urn:microsoft.com/office/officeart/2008/layout/RadialCluster"/>
    <dgm:cxn modelId="{0002D3AA-DE1E-4FDF-A710-E46D1E3FF63D}" type="presParOf" srcId="{8AF8AC86-DC17-4C2C-8061-FA44469B19EF}" destId="{83E8A2E4-5C61-4486-98D9-82BCDF8CC42F}" srcOrd="4" destOrd="0" presId="urn:microsoft.com/office/officeart/2008/layout/RadialCluster"/>
    <dgm:cxn modelId="{9874B286-6872-4A21-9BC4-4942D5987977}" type="presParOf" srcId="{8AF8AC86-DC17-4C2C-8061-FA44469B19EF}" destId="{57A91C35-702E-4F65-A6E1-8A0B1258D37F}" srcOrd="5" destOrd="0" presId="urn:microsoft.com/office/officeart/2008/layout/RadialCluster"/>
    <dgm:cxn modelId="{49AE1119-E063-495C-A4AA-A4B5F9AB8ADF}" type="presParOf" srcId="{8AF8AC86-DC17-4C2C-8061-FA44469B19EF}" destId="{1DF4D854-E854-43CB-8D15-E7B59FB10577}" srcOrd="6" destOrd="0" presId="urn:microsoft.com/office/officeart/2008/layout/RadialCluster"/>
    <dgm:cxn modelId="{C6A0E773-1B05-4093-A7C5-27F78957508F}" type="presParOf" srcId="{8AF8AC86-DC17-4C2C-8061-FA44469B19EF}" destId="{705326EC-CF74-4C3B-8930-071EC68F0A88}" srcOrd="7" destOrd="0" presId="urn:microsoft.com/office/officeart/2008/layout/RadialCluster"/>
    <dgm:cxn modelId="{7B25E5EC-0D9E-467F-A6EC-C3595BF80480}" type="presParOf" srcId="{8AF8AC86-DC17-4C2C-8061-FA44469B19EF}" destId="{415AA0DF-8240-42B3-B113-ED51438893C9}" srcOrd="8" destOrd="0" presId="urn:microsoft.com/office/officeart/2008/layout/RadialCluster"/>
    <dgm:cxn modelId="{1453EB65-79A8-4FBE-96DF-2D16DE683523}" type="presParOf" srcId="{8AF8AC86-DC17-4C2C-8061-FA44469B19EF}" destId="{815028C5-A04B-420A-9CAE-D56CB66C7F06}" srcOrd="9" destOrd="0" presId="urn:microsoft.com/office/officeart/2008/layout/RadialCluster"/>
    <dgm:cxn modelId="{60F8CCDB-D528-4A0C-B99F-6EFCC9CD1D0C}" type="presParOf" srcId="{8AF8AC86-DC17-4C2C-8061-FA44469B19EF}" destId="{FC827E77-240E-401D-901F-6C5D3A7F343F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CF288F47-BAF1-4FE8-9CED-944E9E5E52D1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F22C697E-5727-47B9-85F5-B95B475338D2}">
      <dgm:prSet phldrT="[Texto]" custT="1"/>
      <dgm:spPr/>
      <dgm:t>
        <a:bodyPr/>
        <a:lstStyle/>
        <a:p>
          <a:r>
            <a:rPr lang="es-EC" sz="3500" b="1" dirty="0" smtClean="0">
              <a:latin typeface="Book Antiqua" panose="02040602050305030304" pitchFamily="18" charset="0"/>
            </a:rPr>
            <a:t>CONTEXTO</a:t>
          </a:r>
          <a:endParaRPr lang="es-EC" sz="3500" b="1" dirty="0">
            <a:latin typeface="Book Antiqua" panose="02040602050305030304" pitchFamily="18" charset="0"/>
          </a:endParaRPr>
        </a:p>
      </dgm:t>
    </dgm:pt>
    <dgm:pt modelId="{D185101B-D271-4C87-A314-7A1AB6CF6443}" type="parTrans" cxnId="{F85222B0-0DA9-45BC-824B-6397EF0539FB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300A1889-759D-42BF-9119-ACD2E2AAFC47}" type="sibTrans" cxnId="{F85222B0-0DA9-45BC-824B-6397EF0539FB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B5A42B95-1CAE-4BD5-A0E2-75499DFB5F3B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GENERAL: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* </a:t>
          </a:r>
          <a:r>
            <a:rPr lang="es-EC" sz="1600" b="0" dirty="0" smtClean="0">
              <a:latin typeface="Book Antiqua" panose="02040602050305030304" pitchFamily="18" charset="0"/>
            </a:rPr>
            <a:t>Tendencia de desaceleración.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Tasa de crecimiento del PIB 2015: 1,9%</a:t>
          </a:r>
        </a:p>
      </dgm:t>
    </dgm:pt>
    <dgm:pt modelId="{2682A968-DDB4-406A-A2C6-61FA88BF5695}" type="parTrans" cxnId="{2EA42CF6-18C9-4459-929D-222AF14A6FF2}">
      <dgm:prSet custT="1"/>
      <dgm:spPr/>
      <dgm:t>
        <a:bodyPr/>
        <a:lstStyle/>
        <a:p>
          <a:endParaRPr lang="es-EC" sz="1600" dirty="0">
            <a:latin typeface="Book Antiqua" panose="02040602050305030304" pitchFamily="18" charset="0"/>
          </a:endParaRPr>
        </a:p>
      </dgm:t>
    </dgm:pt>
    <dgm:pt modelId="{FDCAB98A-04B3-4A44-95F4-12489DA0050E}" type="sibTrans" cxnId="{2EA42CF6-18C9-4459-929D-222AF14A6FF2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BB9978F5-92EF-45E4-88EC-78531D11BE94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MERCADO LABORAL: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Desempleo 2015: 5%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Proyección desempleo 2016: 5%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0" dirty="0" smtClean="0">
              <a:latin typeface="Book Antiqua" panose="02040602050305030304" pitchFamily="18" charset="0"/>
            </a:rPr>
            <a:t> </a:t>
          </a:r>
          <a:r>
            <a:rPr lang="es-EC" sz="1600" b="1" dirty="0" smtClean="0">
              <a:latin typeface="Book Antiqua" panose="02040602050305030304" pitchFamily="18" charset="0"/>
            </a:rPr>
            <a:t>* </a:t>
          </a:r>
          <a:r>
            <a:rPr lang="es-EC" sz="1600" b="0" dirty="0" smtClean="0">
              <a:latin typeface="Book Antiqua" panose="02040602050305030304" pitchFamily="18" charset="0"/>
            </a:rPr>
            <a:t>Empleo inadecuado: 49,07% (Junio 2015)</a:t>
          </a:r>
        </a:p>
      </dgm:t>
    </dgm:pt>
    <dgm:pt modelId="{CA0391B8-B052-43D5-B094-95DEBA5A151C}" type="parTrans" cxnId="{F251A1A9-F704-427F-81E2-27C0B641C7A6}">
      <dgm:prSet custT="1"/>
      <dgm:spPr/>
      <dgm:t>
        <a:bodyPr/>
        <a:lstStyle/>
        <a:p>
          <a:endParaRPr lang="es-EC" sz="1600" dirty="0">
            <a:latin typeface="Book Antiqua" panose="02040602050305030304" pitchFamily="18" charset="0"/>
          </a:endParaRPr>
        </a:p>
      </dgm:t>
    </dgm:pt>
    <dgm:pt modelId="{67C60B2F-C216-4265-BADE-66DA1FB43430}" type="sibTrans" cxnId="{F251A1A9-F704-427F-81E2-27C0B641C7A6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71512F5C-C8E6-46BD-A095-DFF654621E98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MERCADO LABORAL JUVENIL: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i="0" dirty="0" smtClean="0">
              <a:latin typeface="Book Antiqua" panose="02040602050305030304" pitchFamily="18" charset="0"/>
            </a:rPr>
            <a:t> * </a:t>
          </a:r>
          <a:r>
            <a:rPr lang="es-EC" sz="1600" b="0" i="0" dirty="0" smtClean="0">
              <a:latin typeface="Book Antiqua" panose="02040602050305030304" pitchFamily="18" charset="0"/>
            </a:rPr>
            <a:t>27,01% de la población tiene entre 15 y 29 años</a:t>
          </a:r>
          <a:r>
            <a:rPr lang="es-EC" sz="1600" b="1" i="0" dirty="0" smtClean="0">
              <a:latin typeface="Book Antiqua" panose="02040602050305030304" pitchFamily="18" charset="0"/>
            </a:rPr>
            <a:t> 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* </a:t>
          </a:r>
          <a:r>
            <a:rPr lang="es-EC" sz="1600" b="0" dirty="0" smtClean="0">
              <a:latin typeface="Book Antiqua" panose="02040602050305030304" pitchFamily="18" charset="0"/>
            </a:rPr>
            <a:t>Desempleo juvenil 2015: 11%</a:t>
          </a:r>
        </a:p>
      </dgm:t>
    </dgm:pt>
    <dgm:pt modelId="{04A2311B-D0A0-41C5-92F5-6E67FB4247D7}" type="parTrans" cxnId="{0839DF20-5D9E-4CA3-8855-B590884A86CF}">
      <dgm:prSet custT="1"/>
      <dgm:spPr/>
      <dgm:t>
        <a:bodyPr/>
        <a:lstStyle/>
        <a:p>
          <a:endParaRPr lang="es-EC" sz="1600" dirty="0">
            <a:latin typeface="Book Antiqua" panose="02040602050305030304" pitchFamily="18" charset="0"/>
          </a:endParaRPr>
        </a:p>
      </dgm:t>
    </dgm:pt>
    <dgm:pt modelId="{31310694-3BE0-46D6-A948-E8C978AC1186}" type="sibTrans" cxnId="{0839DF20-5D9E-4CA3-8855-B590884A86CF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94B14942-A59C-4CAC-96AB-68F49CBB9438}" type="pres">
      <dgm:prSet presAssocID="{CF288F47-BAF1-4FE8-9CED-944E9E5E52D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64EC60F-291B-445E-AEFD-09D46BEC3BBB}" type="pres">
      <dgm:prSet presAssocID="{F22C697E-5727-47B9-85F5-B95B475338D2}" presName="root1" presStyleCnt="0"/>
      <dgm:spPr/>
    </dgm:pt>
    <dgm:pt modelId="{2F76A0AD-050B-4BB5-B690-6531F660EDEF}" type="pres">
      <dgm:prSet presAssocID="{F22C697E-5727-47B9-85F5-B95B475338D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4218412-21C9-4D87-9108-BE5E25CFB37C}" type="pres">
      <dgm:prSet presAssocID="{F22C697E-5727-47B9-85F5-B95B475338D2}" presName="level2hierChild" presStyleCnt="0"/>
      <dgm:spPr/>
    </dgm:pt>
    <dgm:pt modelId="{CE74A0F4-315F-4D68-8BE3-941F9C493D14}" type="pres">
      <dgm:prSet presAssocID="{2682A968-DDB4-406A-A2C6-61FA88BF5695}" presName="conn2-1" presStyleLbl="parChTrans1D2" presStyleIdx="0" presStyleCnt="3"/>
      <dgm:spPr/>
      <dgm:t>
        <a:bodyPr/>
        <a:lstStyle/>
        <a:p>
          <a:endParaRPr lang="es-EC"/>
        </a:p>
      </dgm:t>
    </dgm:pt>
    <dgm:pt modelId="{F222D2E1-EE37-4E57-B365-7E952318A33D}" type="pres">
      <dgm:prSet presAssocID="{2682A968-DDB4-406A-A2C6-61FA88BF5695}" presName="connTx" presStyleLbl="parChTrans1D2" presStyleIdx="0" presStyleCnt="3"/>
      <dgm:spPr/>
      <dgm:t>
        <a:bodyPr/>
        <a:lstStyle/>
        <a:p>
          <a:endParaRPr lang="es-EC"/>
        </a:p>
      </dgm:t>
    </dgm:pt>
    <dgm:pt modelId="{E26BAA39-4F5F-453E-A2EC-FF9CD469814B}" type="pres">
      <dgm:prSet presAssocID="{B5A42B95-1CAE-4BD5-A0E2-75499DFB5F3B}" presName="root2" presStyleCnt="0"/>
      <dgm:spPr/>
    </dgm:pt>
    <dgm:pt modelId="{725864D6-F460-46DB-A09D-B176CE34C734}" type="pres">
      <dgm:prSet presAssocID="{B5A42B95-1CAE-4BD5-A0E2-75499DFB5F3B}" presName="LevelTwoTextNode" presStyleLbl="node2" presStyleIdx="0" presStyleCnt="3" custScaleX="163071" custScaleY="138822" custLinFactNeighborX="-169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00AEA03-C735-454E-BEE1-99D4FA1DEA10}" type="pres">
      <dgm:prSet presAssocID="{B5A42B95-1CAE-4BD5-A0E2-75499DFB5F3B}" presName="level3hierChild" presStyleCnt="0"/>
      <dgm:spPr/>
    </dgm:pt>
    <dgm:pt modelId="{5FF26DDA-8C78-41AC-8A3C-A491511CED1D}" type="pres">
      <dgm:prSet presAssocID="{CA0391B8-B052-43D5-B094-95DEBA5A151C}" presName="conn2-1" presStyleLbl="parChTrans1D2" presStyleIdx="1" presStyleCnt="3"/>
      <dgm:spPr/>
      <dgm:t>
        <a:bodyPr/>
        <a:lstStyle/>
        <a:p>
          <a:endParaRPr lang="es-EC"/>
        </a:p>
      </dgm:t>
    </dgm:pt>
    <dgm:pt modelId="{3EF0864F-371F-417A-A420-0386F47255A5}" type="pres">
      <dgm:prSet presAssocID="{CA0391B8-B052-43D5-B094-95DEBA5A151C}" presName="connTx" presStyleLbl="parChTrans1D2" presStyleIdx="1" presStyleCnt="3"/>
      <dgm:spPr/>
      <dgm:t>
        <a:bodyPr/>
        <a:lstStyle/>
        <a:p>
          <a:endParaRPr lang="es-EC"/>
        </a:p>
      </dgm:t>
    </dgm:pt>
    <dgm:pt modelId="{A09E53CF-B297-453C-BE21-718855388AAE}" type="pres">
      <dgm:prSet presAssocID="{BB9978F5-92EF-45E4-88EC-78531D11BE94}" presName="root2" presStyleCnt="0"/>
      <dgm:spPr/>
    </dgm:pt>
    <dgm:pt modelId="{B3AB2E33-3E86-439F-A641-82A3078277E3}" type="pres">
      <dgm:prSet presAssocID="{BB9978F5-92EF-45E4-88EC-78531D11BE94}" presName="LevelTwoTextNode" presStyleLbl="node2" presStyleIdx="1" presStyleCnt="3" custScaleX="163071" custScaleY="138822" custLinFactNeighborX="-169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D30193C-B6D6-4945-8EFA-D0073156AFC2}" type="pres">
      <dgm:prSet presAssocID="{BB9978F5-92EF-45E4-88EC-78531D11BE94}" presName="level3hierChild" presStyleCnt="0"/>
      <dgm:spPr/>
    </dgm:pt>
    <dgm:pt modelId="{7772E254-D895-4E52-A497-D0FDF2C1FACF}" type="pres">
      <dgm:prSet presAssocID="{04A2311B-D0A0-41C5-92F5-6E67FB4247D7}" presName="conn2-1" presStyleLbl="parChTrans1D2" presStyleIdx="2" presStyleCnt="3"/>
      <dgm:spPr/>
      <dgm:t>
        <a:bodyPr/>
        <a:lstStyle/>
        <a:p>
          <a:endParaRPr lang="es-EC"/>
        </a:p>
      </dgm:t>
    </dgm:pt>
    <dgm:pt modelId="{7810F132-616E-4143-8686-3A025D51681F}" type="pres">
      <dgm:prSet presAssocID="{04A2311B-D0A0-41C5-92F5-6E67FB4247D7}" presName="connTx" presStyleLbl="parChTrans1D2" presStyleIdx="2" presStyleCnt="3"/>
      <dgm:spPr/>
      <dgm:t>
        <a:bodyPr/>
        <a:lstStyle/>
        <a:p>
          <a:endParaRPr lang="es-EC"/>
        </a:p>
      </dgm:t>
    </dgm:pt>
    <dgm:pt modelId="{64209EE2-8C78-49ED-B103-9B6292C5A086}" type="pres">
      <dgm:prSet presAssocID="{71512F5C-C8E6-46BD-A095-DFF654621E98}" presName="root2" presStyleCnt="0"/>
      <dgm:spPr/>
    </dgm:pt>
    <dgm:pt modelId="{2ABE37F1-6E48-4E15-8973-5618971F214B}" type="pres">
      <dgm:prSet presAssocID="{71512F5C-C8E6-46BD-A095-DFF654621E98}" presName="LevelTwoTextNode" presStyleLbl="node2" presStyleIdx="2" presStyleCnt="3" custScaleX="163071" custScaleY="138822" custLinFactNeighborX="-169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38C63CF-7934-408D-B12B-F23B191D9697}" type="pres">
      <dgm:prSet presAssocID="{71512F5C-C8E6-46BD-A095-DFF654621E98}" presName="level3hierChild" presStyleCnt="0"/>
      <dgm:spPr/>
    </dgm:pt>
  </dgm:ptLst>
  <dgm:cxnLst>
    <dgm:cxn modelId="{F85222B0-0DA9-45BC-824B-6397EF0539FB}" srcId="{CF288F47-BAF1-4FE8-9CED-944E9E5E52D1}" destId="{F22C697E-5727-47B9-85F5-B95B475338D2}" srcOrd="0" destOrd="0" parTransId="{D185101B-D271-4C87-A314-7A1AB6CF6443}" sibTransId="{300A1889-759D-42BF-9119-ACD2E2AAFC47}"/>
    <dgm:cxn modelId="{10520168-F318-455B-ACD3-C44F67B4FDA8}" type="presOf" srcId="{2682A968-DDB4-406A-A2C6-61FA88BF5695}" destId="{F222D2E1-EE37-4E57-B365-7E952318A33D}" srcOrd="1" destOrd="0" presId="urn:microsoft.com/office/officeart/2008/layout/HorizontalMultiLevelHierarchy"/>
    <dgm:cxn modelId="{0839DF20-5D9E-4CA3-8855-B590884A86CF}" srcId="{F22C697E-5727-47B9-85F5-B95B475338D2}" destId="{71512F5C-C8E6-46BD-A095-DFF654621E98}" srcOrd="2" destOrd="0" parTransId="{04A2311B-D0A0-41C5-92F5-6E67FB4247D7}" sibTransId="{31310694-3BE0-46D6-A948-E8C978AC1186}"/>
    <dgm:cxn modelId="{BD6EC60F-47A6-466B-A241-7019E0D9C346}" type="presOf" srcId="{BB9978F5-92EF-45E4-88EC-78531D11BE94}" destId="{B3AB2E33-3E86-439F-A641-82A3078277E3}" srcOrd="0" destOrd="0" presId="urn:microsoft.com/office/officeart/2008/layout/HorizontalMultiLevelHierarchy"/>
    <dgm:cxn modelId="{3A886256-77DF-45E3-BAA9-6A841AD36DD9}" type="presOf" srcId="{04A2311B-D0A0-41C5-92F5-6E67FB4247D7}" destId="{7772E254-D895-4E52-A497-D0FDF2C1FACF}" srcOrd="0" destOrd="0" presId="urn:microsoft.com/office/officeart/2008/layout/HorizontalMultiLevelHierarchy"/>
    <dgm:cxn modelId="{12D5B60F-DBD3-478F-BE20-035ED5668589}" type="presOf" srcId="{CF288F47-BAF1-4FE8-9CED-944E9E5E52D1}" destId="{94B14942-A59C-4CAC-96AB-68F49CBB9438}" srcOrd="0" destOrd="0" presId="urn:microsoft.com/office/officeart/2008/layout/HorizontalMultiLevelHierarchy"/>
    <dgm:cxn modelId="{2EA42CF6-18C9-4459-929D-222AF14A6FF2}" srcId="{F22C697E-5727-47B9-85F5-B95B475338D2}" destId="{B5A42B95-1CAE-4BD5-A0E2-75499DFB5F3B}" srcOrd="0" destOrd="0" parTransId="{2682A968-DDB4-406A-A2C6-61FA88BF5695}" sibTransId="{FDCAB98A-04B3-4A44-95F4-12489DA0050E}"/>
    <dgm:cxn modelId="{7DB4F7E7-5A11-49EF-A300-D4012189E6E4}" type="presOf" srcId="{04A2311B-D0A0-41C5-92F5-6E67FB4247D7}" destId="{7810F132-616E-4143-8686-3A025D51681F}" srcOrd="1" destOrd="0" presId="urn:microsoft.com/office/officeart/2008/layout/HorizontalMultiLevelHierarchy"/>
    <dgm:cxn modelId="{2DD9DD4F-53F9-48B4-9DF7-E551D603E52F}" type="presOf" srcId="{2682A968-DDB4-406A-A2C6-61FA88BF5695}" destId="{CE74A0F4-315F-4D68-8BE3-941F9C493D14}" srcOrd="0" destOrd="0" presId="urn:microsoft.com/office/officeart/2008/layout/HorizontalMultiLevelHierarchy"/>
    <dgm:cxn modelId="{A8E4EA3D-FC1A-4717-BD80-78CA06F10018}" type="presOf" srcId="{71512F5C-C8E6-46BD-A095-DFF654621E98}" destId="{2ABE37F1-6E48-4E15-8973-5618971F214B}" srcOrd="0" destOrd="0" presId="urn:microsoft.com/office/officeart/2008/layout/HorizontalMultiLevelHierarchy"/>
    <dgm:cxn modelId="{7B9C7612-0052-42E6-B7FD-19174654E0A6}" type="presOf" srcId="{CA0391B8-B052-43D5-B094-95DEBA5A151C}" destId="{3EF0864F-371F-417A-A420-0386F47255A5}" srcOrd="1" destOrd="0" presId="urn:microsoft.com/office/officeart/2008/layout/HorizontalMultiLevelHierarchy"/>
    <dgm:cxn modelId="{FE540433-1DAD-4F15-94FD-7BD38D888F66}" type="presOf" srcId="{B5A42B95-1CAE-4BD5-A0E2-75499DFB5F3B}" destId="{725864D6-F460-46DB-A09D-B176CE34C734}" srcOrd="0" destOrd="0" presId="urn:microsoft.com/office/officeart/2008/layout/HorizontalMultiLevelHierarchy"/>
    <dgm:cxn modelId="{63EEBBC6-B7C7-4692-9DB1-A9E9143D3DE5}" type="presOf" srcId="{CA0391B8-B052-43D5-B094-95DEBA5A151C}" destId="{5FF26DDA-8C78-41AC-8A3C-A491511CED1D}" srcOrd="0" destOrd="0" presId="urn:microsoft.com/office/officeart/2008/layout/HorizontalMultiLevelHierarchy"/>
    <dgm:cxn modelId="{4B717923-042F-43D2-AC3A-23B74A793C4E}" type="presOf" srcId="{F22C697E-5727-47B9-85F5-B95B475338D2}" destId="{2F76A0AD-050B-4BB5-B690-6531F660EDEF}" srcOrd="0" destOrd="0" presId="urn:microsoft.com/office/officeart/2008/layout/HorizontalMultiLevelHierarchy"/>
    <dgm:cxn modelId="{F251A1A9-F704-427F-81E2-27C0B641C7A6}" srcId="{F22C697E-5727-47B9-85F5-B95B475338D2}" destId="{BB9978F5-92EF-45E4-88EC-78531D11BE94}" srcOrd="1" destOrd="0" parTransId="{CA0391B8-B052-43D5-B094-95DEBA5A151C}" sibTransId="{67C60B2F-C216-4265-BADE-66DA1FB43430}"/>
    <dgm:cxn modelId="{77A03368-1E99-4367-963A-86FCEDF8A418}" type="presParOf" srcId="{94B14942-A59C-4CAC-96AB-68F49CBB9438}" destId="{B64EC60F-291B-445E-AEFD-09D46BEC3BBB}" srcOrd="0" destOrd="0" presId="urn:microsoft.com/office/officeart/2008/layout/HorizontalMultiLevelHierarchy"/>
    <dgm:cxn modelId="{24FAFD7A-86DA-44A3-BEB3-2AB56DBADEF6}" type="presParOf" srcId="{B64EC60F-291B-445E-AEFD-09D46BEC3BBB}" destId="{2F76A0AD-050B-4BB5-B690-6531F660EDEF}" srcOrd="0" destOrd="0" presId="urn:microsoft.com/office/officeart/2008/layout/HorizontalMultiLevelHierarchy"/>
    <dgm:cxn modelId="{9CBD432C-BD62-4775-9FC8-95FF82C5D04C}" type="presParOf" srcId="{B64EC60F-291B-445E-AEFD-09D46BEC3BBB}" destId="{F4218412-21C9-4D87-9108-BE5E25CFB37C}" srcOrd="1" destOrd="0" presId="urn:microsoft.com/office/officeart/2008/layout/HorizontalMultiLevelHierarchy"/>
    <dgm:cxn modelId="{D3456A89-8830-4CAE-852B-536BF95554EE}" type="presParOf" srcId="{F4218412-21C9-4D87-9108-BE5E25CFB37C}" destId="{CE74A0F4-315F-4D68-8BE3-941F9C493D14}" srcOrd="0" destOrd="0" presId="urn:microsoft.com/office/officeart/2008/layout/HorizontalMultiLevelHierarchy"/>
    <dgm:cxn modelId="{057E5B0B-B9BE-4C85-A147-6EA20207CFF8}" type="presParOf" srcId="{CE74A0F4-315F-4D68-8BE3-941F9C493D14}" destId="{F222D2E1-EE37-4E57-B365-7E952318A33D}" srcOrd="0" destOrd="0" presId="urn:microsoft.com/office/officeart/2008/layout/HorizontalMultiLevelHierarchy"/>
    <dgm:cxn modelId="{E48DDC47-8146-447E-A9E1-F36FBF20A043}" type="presParOf" srcId="{F4218412-21C9-4D87-9108-BE5E25CFB37C}" destId="{E26BAA39-4F5F-453E-A2EC-FF9CD469814B}" srcOrd="1" destOrd="0" presId="urn:microsoft.com/office/officeart/2008/layout/HorizontalMultiLevelHierarchy"/>
    <dgm:cxn modelId="{A0449A60-9134-44D6-A3A5-BB0F41966787}" type="presParOf" srcId="{E26BAA39-4F5F-453E-A2EC-FF9CD469814B}" destId="{725864D6-F460-46DB-A09D-B176CE34C734}" srcOrd="0" destOrd="0" presId="urn:microsoft.com/office/officeart/2008/layout/HorizontalMultiLevelHierarchy"/>
    <dgm:cxn modelId="{108AED64-E9F2-4822-BE6E-71F96843390D}" type="presParOf" srcId="{E26BAA39-4F5F-453E-A2EC-FF9CD469814B}" destId="{100AEA03-C735-454E-BEE1-99D4FA1DEA10}" srcOrd="1" destOrd="0" presId="urn:microsoft.com/office/officeart/2008/layout/HorizontalMultiLevelHierarchy"/>
    <dgm:cxn modelId="{F1ADE00A-3BBA-4DE8-BDE1-B5139A23CAC6}" type="presParOf" srcId="{F4218412-21C9-4D87-9108-BE5E25CFB37C}" destId="{5FF26DDA-8C78-41AC-8A3C-A491511CED1D}" srcOrd="2" destOrd="0" presId="urn:microsoft.com/office/officeart/2008/layout/HorizontalMultiLevelHierarchy"/>
    <dgm:cxn modelId="{8DCEFFA1-A755-4A32-88D4-EBFF72D49D20}" type="presParOf" srcId="{5FF26DDA-8C78-41AC-8A3C-A491511CED1D}" destId="{3EF0864F-371F-417A-A420-0386F47255A5}" srcOrd="0" destOrd="0" presId="urn:microsoft.com/office/officeart/2008/layout/HorizontalMultiLevelHierarchy"/>
    <dgm:cxn modelId="{808A7DEB-159D-4745-94EF-BAAAB3AF37ED}" type="presParOf" srcId="{F4218412-21C9-4D87-9108-BE5E25CFB37C}" destId="{A09E53CF-B297-453C-BE21-718855388AAE}" srcOrd="3" destOrd="0" presId="urn:microsoft.com/office/officeart/2008/layout/HorizontalMultiLevelHierarchy"/>
    <dgm:cxn modelId="{757EEE3F-1EE7-4FE8-ADB3-6C9B3A105F3B}" type="presParOf" srcId="{A09E53CF-B297-453C-BE21-718855388AAE}" destId="{B3AB2E33-3E86-439F-A641-82A3078277E3}" srcOrd="0" destOrd="0" presId="urn:microsoft.com/office/officeart/2008/layout/HorizontalMultiLevelHierarchy"/>
    <dgm:cxn modelId="{4AAE7870-C3F6-468A-AF41-86060D34D5D6}" type="presParOf" srcId="{A09E53CF-B297-453C-BE21-718855388AAE}" destId="{FD30193C-B6D6-4945-8EFA-D0073156AFC2}" srcOrd="1" destOrd="0" presId="urn:microsoft.com/office/officeart/2008/layout/HorizontalMultiLevelHierarchy"/>
    <dgm:cxn modelId="{F9DFDFB8-BD89-42F0-A770-6B1553DFC8E4}" type="presParOf" srcId="{F4218412-21C9-4D87-9108-BE5E25CFB37C}" destId="{7772E254-D895-4E52-A497-D0FDF2C1FACF}" srcOrd="4" destOrd="0" presId="urn:microsoft.com/office/officeart/2008/layout/HorizontalMultiLevelHierarchy"/>
    <dgm:cxn modelId="{E249A1BA-8B69-449E-81B0-4EF49E000B0F}" type="presParOf" srcId="{7772E254-D895-4E52-A497-D0FDF2C1FACF}" destId="{7810F132-616E-4143-8686-3A025D51681F}" srcOrd="0" destOrd="0" presId="urn:microsoft.com/office/officeart/2008/layout/HorizontalMultiLevelHierarchy"/>
    <dgm:cxn modelId="{36A187E3-23B1-4F1F-9A22-C8DB12501BAF}" type="presParOf" srcId="{F4218412-21C9-4D87-9108-BE5E25CFB37C}" destId="{64209EE2-8C78-49ED-B103-9B6292C5A086}" srcOrd="5" destOrd="0" presId="urn:microsoft.com/office/officeart/2008/layout/HorizontalMultiLevelHierarchy"/>
    <dgm:cxn modelId="{F979CB53-28CA-4F5F-97D2-72FB2B7EC88F}" type="presParOf" srcId="{64209EE2-8C78-49ED-B103-9B6292C5A086}" destId="{2ABE37F1-6E48-4E15-8973-5618971F214B}" srcOrd="0" destOrd="0" presId="urn:microsoft.com/office/officeart/2008/layout/HorizontalMultiLevelHierarchy"/>
    <dgm:cxn modelId="{0B4E132A-59DA-4B2B-8AD7-EB1104EB4340}" type="presParOf" srcId="{64209EE2-8C78-49ED-B103-9B6292C5A086}" destId="{D38C63CF-7934-408D-B12B-F23B191D969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3DF04ACE-6766-4019-8840-13F9A3605291}" type="doc">
      <dgm:prSet loTypeId="urn:microsoft.com/office/officeart/2008/layout/RadialCluster" loCatId="cycle" qsTypeId="urn:microsoft.com/office/officeart/2005/8/quickstyle/simple1" qsCatId="simple" csTypeId="urn:microsoft.com/office/officeart/2005/8/colors/colorful1#15" csCatId="colorful" phldr="1"/>
      <dgm:spPr/>
      <dgm:t>
        <a:bodyPr/>
        <a:lstStyle/>
        <a:p>
          <a:endParaRPr lang="es-EC"/>
        </a:p>
      </dgm:t>
    </dgm:pt>
    <dgm:pt modelId="{F0E5E886-8193-4246-BB36-F68EC8F163CB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000" b="1" i="1" dirty="0" smtClean="0">
              <a:latin typeface="Book Antiqua" panose="02040602050305030304" pitchFamily="18" charset="0"/>
            </a:rPr>
            <a:t>Mi Primer Empleo</a:t>
          </a:r>
          <a:endParaRPr lang="es-EC" sz="2000" b="1" i="1" dirty="0">
            <a:latin typeface="Book Antiqua" panose="02040602050305030304" pitchFamily="18" charset="0"/>
          </a:endParaRPr>
        </a:p>
      </dgm:t>
    </dgm:pt>
    <dgm:pt modelId="{C2AE721E-F537-41D1-9855-C269F00EF28B}" type="par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902051C2-697F-4B72-8570-6B15B7443367}" type="sib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5D4FCD0-4C88-4E69-A5AE-D0A753576B52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Inicio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2007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00A9992C-F65E-4AEB-AF31-A6B58B65A850}" type="par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BBE753AD-DB52-40FE-9FEC-D6B13087EA1B}" type="sib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8D5B5C0-8715-4025-8669-CE4111303A9A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Población Destinataria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Jóvenes que no tengan historial laboral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87DFBC8E-F55D-4452-87E9-B07FAB622A06}" type="par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5315DC91-BB4B-4393-B7E2-9D2A7D83ABBD}" type="sib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3A967A5-3E65-4A37-978E-616A26E808E7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Institución Encargada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Ministerio de Trabajo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F121DA0A-ED7B-438C-ABB7-231166DE4CAB}" type="par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AFB6ADD-0934-4B19-86D8-EC1815BCE94C}" type="sib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4E36386-4F0B-414D-BEAC-BB805A832D7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Objetivo</a:t>
          </a:r>
        </a:p>
        <a:p>
          <a:pPr algn="ctr"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 algn="ctr">
            <a:spcAft>
              <a:spcPts val="0"/>
            </a:spcAft>
          </a:pPr>
          <a:r>
            <a:rPr lang="es-ES" sz="1600" dirty="0" smtClean="0">
              <a:latin typeface="Arial" pitchFamily="34" charset="0"/>
              <a:cs typeface="Arial" pitchFamily="34" charset="0"/>
            </a:rPr>
            <a:t>Brindar a las y los jóvenes estudiantes de Instituciones de Educación Superior la oportunidad de  adquirir su primera experiencia laboral, conocer el sector público y mejorar sus empleabilidad mediante la realización de pasantías pagadas..</a:t>
          </a:r>
          <a:endParaRPr lang="es-EC" sz="1600" b="0" dirty="0">
            <a:latin typeface="Book Antiqua" panose="02040602050305030304" pitchFamily="18" charset="0"/>
          </a:endParaRPr>
        </a:p>
      </dgm:t>
    </dgm:pt>
    <dgm:pt modelId="{1C760A77-3EB9-4B0E-B69D-EFF19791CCF0}" type="par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3BB4F64A-9BBA-4AB5-94CC-305A9787CEA7}" type="sib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28F97A00-99E4-4910-B733-4B4D385BE057}" type="pres">
      <dgm:prSet presAssocID="{3DF04ACE-6766-4019-8840-13F9A360529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AF8AC86-DC17-4C2C-8061-FA44469B19EF}" type="pres">
      <dgm:prSet presAssocID="{F0E5E886-8193-4246-BB36-F68EC8F163CB}" presName="singleCycle" presStyleCnt="0"/>
      <dgm:spPr/>
    </dgm:pt>
    <dgm:pt modelId="{7AEBC049-C8FB-4723-8371-6C86CDAFD5EC}" type="pres">
      <dgm:prSet presAssocID="{F0E5E886-8193-4246-BB36-F68EC8F163CB}" presName="singleCenter" presStyleLbl="node1" presStyleIdx="0" presStyleCnt="5" custScaleX="116948" custScaleY="54051" custLinFactNeighborX="-3725" custLinFactNeighborY="-6417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BB6B363D-DD40-4997-B0CD-462BA7C15EF0}" type="pres">
      <dgm:prSet presAssocID="{00A9992C-F65E-4AEB-AF31-A6B58B65A850}" presName="Name56" presStyleLbl="parChTrans1D2" presStyleIdx="0" presStyleCnt="4"/>
      <dgm:spPr/>
      <dgm:t>
        <a:bodyPr/>
        <a:lstStyle/>
        <a:p>
          <a:endParaRPr lang="es-EC"/>
        </a:p>
      </dgm:t>
    </dgm:pt>
    <dgm:pt modelId="{071DFC1C-616B-4846-B052-94A9D470211F}" type="pres">
      <dgm:prSet presAssocID="{85D4FCD0-4C88-4E69-A5AE-D0A753576B52}" presName="text0" presStyleLbl="node1" presStyleIdx="1" presStyleCnt="5" custScaleX="128000" custRadScaleRad="101227" custRadScaleInc="217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A91C35-702E-4F65-A6E1-8A0B1258D37F}" type="pres">
      <dgm:prSet presAssocID="{87DFBC8E-F55D-4452-87E9-B07FAB622A06}" presName="Name56" presStyleLbl="parChTrans1D2" presStyleIdx="1" presStyleCnt="4"/>
      <dgm:spPr/>
      <dgm:t>
        <a:bodyPr/>
        <a:lstStyle/>
        <a:p>
          <a:endParaRPr lang="es-EC"/>
        </a:p>
      </dgm:t>
    </dgm:pt>
    <dgm:pt modelId="{1DF4D854-E854-43CB-8D15-E7B59FB10577}" type="pres">
      <dgm:prSet presAssocID="{E8D5B5C0-8715-4025-8669-CE4111303A9A}" presName="text0" presStyleLbl="node1" presStyleIdx="2" presStyleCnt="5" custScaleX="246439" custScaleY="154077" custRadScaleRad="118795" custRadScaleInc="2704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5326EC-CF74-4C3B-8930-071EC68F0A88}" type="pres">
      <dgm:prSet presAssocID="{F121DA0A-ED7B-438C-ABB7-231166DE4CAB}" presName="Name56" presStyleLbl="parChTrans1D2" presStyleIdx="2" presStyleCnt="4"/>
      <dgm:spPr/>
      <dgm:t>
        <a:bodyPr/>
        <a:lstStyle/>
        <a:p>
          <a:endParaRPr lang="es-EC"/>
        </a:p>
      </dgm:t>
    </dgm:pt>
    <dgm:pt modelId="{415AA0DF-8240-42B3-B113-ED51438893C9}" type="pres">
      <dgm:prSet presAssocID="{43A967A5-3E65-4A37-978E-616A26E808E7}" presName="text0" presStyleLbl="node1" presStyleIdx="3" presStyleCnt="5" custScaleX="228358" custScaleY="161371" custRadScaleRad="118380" custRadScaleInc="2623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5028C5-A04B-420A-9CAE-D56CB66C7F06}" type="pres">
      <dgm:prSet presAssocID="{1C760A77-3EB9-4B0E-B69D-EFF19791CCF0}" presName="Name56" presStyleLbl="parChTrans1D2" presStyleIdx="3" presStyleCnt="4"/>
      <dgm:spPr/>
      <dgm:t>
        <a:bodyPr/>
        <a:lstStyle/>
        <a:p>
          <a:endParaRPr lang="es-EC"/>
        </a:p>
      </dgm:t>
    </dgm:pt>
    <dgm:pt modelId="{FC827E77-240E-401D-901F-6C5D3A7F343F}" type="pres">
      <dgm:prSet presAssocID="{84E36386-4F0B-414D-BEAC-BB805A832D70}" presName="text0" presStyleLbl="node1" presStyleIdx="4" presStyleCnt="5" custScaleX="234737" custScaleY="420328" custRadScaleRad="131020" custRadScaleInc="38919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265A2BB-100A-4D6A-A62A-15EFC8FFA3D0}" type="presOf" srcId="{87DFBC8E-F55D-4452-87E9-B07FAB622A06}" destId="{57A91C35-702E-4F65-A6E1-8A0B1258D37F}" srcOrd="0" destOrd="0" presId="urn:microsoft.com/office/officeart/2008/layout/RadialCluster"/>
    <dgm:cxn modelId="{DA24F752-AF14-48D8-AC9F-EE843024FA24}" type="presOf" srcId="{00A9992C-F65E-4AEB-AF31-A6B58B65A850}" destId="{BB6B363D-DD40-4997-B0CD-462BA7C15EF0}" srcOrd="0" destOrd="0" presId="urn:microsoft.com/office/officeart/2008/layout/RadialCluster"/>
    <dgm:cxn modelId="{FE4B97EE-A1F9-4701-BF86-F0977021919D}" type="presOf" srcId="{43A967A5-3E65-4A37-978E-616A26E808E7}" destId="{415AA0DF-8240-42B3-B113-ED51438893C9}" srcOrd="0" destOrd="0" presId="urn:microsoft.com/office/officeart/2008/layout/RadialCluster"/>
    <dgm:cxn modelId="{4969D684-07DD-4BE6-92EC-64AD0C14AF0F}" type="presOf" srcId="{F0E5E886-8193-4246-BB36-F68EC8F163CB}" destId="{7AEBC049-C8FB-4723-8371-6C86CDAFD5EC}" srcOrd="0" destOrd="0" presId="urn:microsoft.com/office/officeart/2008/layout/RadialCluster"/>
    <dgm:cxn modelId="{BE7DCF49-E08F-43B8-AA99-A25AE4D4632E}" type="presOf" srcId="{F121DA0A-ED7B-438C-ABB7-231166DE4CAB}" destId="{705326EC-CF74-4C3B-8930-071EC68F0A88}" srcOrd="0" destOrd="0" presId="urn:microsoft.com/office/officeart/2008/layout/RadialCluster"/>
    <dgm:cxn modelId="{87BC7D4F-EF28-43B9-8FA1-69DC1C1972E9}" type="presOf" srcId="{3DF04ACE-6766-4019-8840-13F9A3605291}" destId="{28F97A00-99E4-4910-B733-4B4D385BE057}" srcOrd="0" destOrd="0" presId="urn:microsoft.com/office/officeart/2008/layout/RadialCluster"/>
    <dgm:cxn modelId="{70D5268C-9847-4877-820E-09E68EAD13FC}" type="presOf" srcId="{85D4FCD0-4C88-4E69-A5AE-D0A753576B52}" destId="{071DFC1C-616B-4846-B052-94A9D470211F}" srcOrd="0" destOrd="0" presId="urn:microsoft.com/office/officeart/2008/layout/RadialCluster"/>
    <dgm:cxn modelId="{FCFB2F5F-0B26-41D3-BBD3-97125F971AF9}" srcId="{3DF04ACE-6766-4019-8840-13F9A3605291}" destId="{F0E5E886-8193-4246-BB36-F68EC8F163CB}" srcOrd="0" destOrd="0" parTransId="{C2AE721E-F537-41D1-9855-C269F00EF28B}" sibTransId="{902051C2-697F-4B72-8570-6B15B7443367}"/>
    <dgm:cxn modelId="{D8710B52-B42E-470F-915C-4D7E1DF3FAF9}" srcId="{F0E5E886-8193-4246-BB36-F68EC8F163CB}" destId="{E8D5B5C0-8715-4025-8669-CE4111303A9A}" srcOrd="1" destOrd="0" parTransId="{87DFBC8E-F55D-4452-87E9-B07FAB622A06}" sibTransId="{5315DC91-BB4B-4393-B7E2-9D2A7D83ABBD}"/>
    <dgm:cxn modelId="{4993A2E1-4924-4E54-9C19-8BC911EE93BC}" srcId="{F0E5E886-8193-4246-BB36-F68EC8F163CB}" destId="{84E36386-4F0B-414D-BEAC-BB805A832D70}" srcOrd="3" destOrd="0" parTransId="{1C760A77-3EB9-4B0E-B69D-EFF19791CCF0}" sibTransId="{3BB4F64A-9BBA-4AB5-94CC-305A9787CEA7}"/>
    <dgm:cxn modelId="{5373ACF0-290B-4682-8E97-ED12A0565EF9}" type="presOf" srcId="{1C760A77-3EB9-4B0E-B69D-EFF19791CCF0}" destId="{815028C5-A04B-420A-9CAE-D56CB66C7F06}" srcOrd="0" destOrd="0" presId="urn:microsoft.com/office/officeart/2008/layout/RadialCluster"/>
    <dgm:cxn modelId="{12E58ABC-0261-41A9-B40A-D5F408668C23}" type="presOf" srcId="{E8D5B5C0-8715-4025-8669-CE4111303A9A}" destId="{1DF4D854-E854-43CB-8D15-E7B59FB10577}" srcOrd="0" destOrd="0" presId="urn:microsoft.com/office/officeart/2008/layout/RadialCluster"/>
    <dgm:cxn modelId="{537EB456-A916-49F8-A322-8A72FE659355}" srcId="{F0E5E886-8193-4246-BB36-F68EC8F163CB}" destId="{43A967A5-3E65-4A37-978E-616A26E808E7}" srcOrd="2" destOrd="0" parTransId="{F121DA0A-ED7B-438C-ABB7-231166DE4CAB}" sibTransId="{EAFB6ADD-0934-4B19-86D8-EC1815BCE94C}"/>
    <dgm:cxn modelId="{EC749656-2205-42AF-9B87-86CF1C3BA1B2}" type="presOf" srcId="{84E36386-4F0B-414D-BEAC-BB805A832D70}" destId="{FC827E77-240E-401D-901F-6C5D3A7F343F}" srcOrd="0" destOrd="0" presId="urn:microsoft.com/office/officeart/2008/layout/RadialCluster"/>
    <dgm:cxn modelId="{1E08F5E0-44C2-4D9A-872F-230F58A44A49}" srcId="{F0E5E886-8193-4246-BB36-F68EC8F163CB}" destId="{85D4FCD0-4C88-4E69-A5AE-D0A753576B52}" srcOrd="0" destOrd="0" parTransId="{00A9992C-F65E-4AEB-AF31-A6B58B65A850}" sibTransId="{BBE753AD-DB52-40FE-9FEC-D6B13087EA1B}"/>
    <dgm:cxn modelId="{81CBB1CC-A94C-47D8-BDD7-212CDD2C2F5B}" type="presParOf" srcId="{28F97A00-99E4-4910-B733-4B4D385BE057}" destId="{8AF8AC86-DC17-4C2C-8061-FA44469B19EF}" srcOrd="0" destOrd="0" presId="urn:microsoft.com/office/officeart/2008/layout/RadialCluster"/>
    <dgm:cxn modelId="{3BE3E0F8-8D21-4ECA-9189-BAA75B19AA1D}" type="presParOf" srcId="{8AF8AC86-DC17-4C2C-8061-FA44469B19EF}" destId="{7AEBC049-C8FB-4723-8371-6C86CDAFD5EC}" srcOrd="0" destOrd="0" presId="urn:microsoft.com/office/officeart/2008/layout/RadialCluster"/>
    <dgm:cxn modelId="{747CF47F-DAC6-4FF8-88D5-E956CCEA0D8E}" type="presParOf" srcId="{8AF8AC86-DC17-4C2C-8061-FA44469B19EF}" destId="{BB6B363D-DD40-4997-B0CD-462BA7C15EF0}" srcOrd="1" destOrd="0" presId="urn:microsoft.com/office/officeart/2008/layout/RadialCluster"/>
    <dgm:cxn modelId="{800571A8-6427-439A-A949-2E24BFC6B209}" type="presParOf" srcId="{8AF8AC86-DC17-4C2C-8061-FA44469B19EF}" destId="{071DFC1C-616B-4846-B052-94A9D470211F}" srcOrd="2" destOrd="0" presId="urn:microsoft.com/office/officeart/2008/layout/RadialCluster"/>
    <dgm:cxn modelId="{6894AFCA-E0EB-4CCC-BA4B-F25A59DEF14E}" type="presParOf" srcId="{8AF8AC86-DC17-4C2C-8061-FA44469B19EF}" destId="{57A91C35-702E-4F65-A6E1-8A0B1258D37F}" srcOrd="3" destOrd="0" presId="urn:microsoft.com/office/officeart/2008/layout/RadialCluster"/>
    <dgm:cxn modelId="{1D25C731-64AC-4D9A-8465-DC31281D909B}" type="presParOf" srcId="{8AF8AC86-DC17-4C2C-8061-FA44469B19EF}" destId="{1DF4D854-E854-43CB-8D15-E7B59FB10577}" srcOrd="4" destOrd="0" presId="urn:microsoft.com/office/officeart/2008/layout/RadialCluster"/>
    <dgm:cxn modelId="{9E625CBA-D67B-487B-A81F-8D01767F739A}" type="presParOf" srcId="{8AF8AC86-DC17-4C2C-8061-FA44469B19EF}" destId="{705326EC-CF74-4C3B-8930-071EC68F0A88}" srcOrd="5" destOrd="0" presId="urn:microsoft.com/office/officeart/2008/layout/RadialCluster"/>
    <dgm:cxn modelId="{63A45FE5-B64D-4B4C-B249-4BB6EB160EC4}" type="presParOf" srcId="{8AF8AC86-DC17-4C2C-8061-FA44469B19EF}" destId="{415AA0DF-8240-42B3-B113-ED51438893C9}" srcOrd="6" destOrd="0" presId="urn:microsoft.com/office/officeart/2008/layout/RadialCluster"/>
    <dgm:cxn modelId="{1DC6285D-1AA2-4136-AE04-72CAB2183F61}" type="presParOf" srcId="{8AF8AC86-DC17-4C2C-8061-FA44469B19EF}" destId="{815028C5-A04B-420A-9CAE-D56CB66C7F06}" srcOrd="7" destOrd="0" presId="urn:microsoft.com/office/officeart/2008/layout/RadialCluster"/>
    <dgm:cxn modelId="{90A67B5A-B940-4027-A6F4-74015E50DB21}" type="presParOf" srcId="{8AF8AC86-DC17-4C2C-8061-FA44469B19EF}" destId="{FC827E77-240E-401D-901F-6C5D3A7F343F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3007BAE5-690C-40F2-B742-E9EFC4AAF205}" type="doc">
      <dgm:prSet loTypeId="urn:microsoft.com/office/officeart/2005/8/layout/default#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s-EC"/>
        </a:p>
      </dgm:t>
    </dgm:pt>
    <dgm:pt modelId="{DBC21341-A421-4C7B-9106-9FDD93A17A80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rgbClr val="F2EFF5"/>
        </a:solidFill>
      </dgm:spPr>
      <dgm:t>
        <a:bodyPr/>
        <a:lstStyle/>
        <a:p>
          <a:pPr algn="l"/>
          <a:r>
            <a:rPr lang="es-ES" sz="1600" dirty="0" smtClean="0">
              <a:latin typeface="Arial" pitchFamily="34" charset="0"/>
              <a:cs typeface="Arial" pitchFamily="34" charset="0"/>
            </a:rPr>
            <a:t>- Pasantía en entidades públicas acorde a los estudios que realizan los jóvenes, y a los mejores estudiantes y  egresados su ubicación es para los despachos de las autoridades</a:t>
          </a:r>
        </a:p>
        <a:p>
          <a:pPr algn="l"/>
          <a:r>
            <a:rPr lang="es-ES" sz="1600" dirty="0" smtClean="0">
              <a:latin typeface="Arial" pitchFamily="34" charset="0"/>
              <a:cs typeface="Arial" pitchFamily="34" charset="0"/>
            </a:rPr>
            <a:t>- Primera experiencia pre profesional en el campo de acción de acuerdo a la carrera.</a:t>
          </a:r>
        </a:p>
        <a:p>
          <a:pPr algn="l"/>
          <a:r>
            <a:rPr lang="es-ES" sz="1600" dirty="0" smtClean="0">
              <a:latin typeface="Arial" pitchFamily="34" charset="0"/>
              <a:cs typeface="Arial" pitchFamily="34" charset="0"/>
            </a:rPr>
            <a:t>- Capacitación a las y los jóvenes beneficiarios en temas de habilidades para la vida (Recursos y Competencias orientadas al crecimiento profesional y personal) y derechos y deberes fundamentales del trabajo-seguridad social.</a:t>
          </a:r>
        </a:p>
        <a:p>
          <a:pPr algn="l"/>
          <a:r>
            <a:rPr lang="es-ES" sz="1600" dirty="0" smtClean="0">
              <a:latin typeface="Arial" pitchFamily="34" charset="0"/>
              <a:cs typeface="Arial" pitchFamily="34" charset="0"/>
            </a:rPr>
            <a:t>- Seguimiento y consejería durante las pasantías.</a:t>
          </a:r>
        </a:p>
        <a:p>
          <a:pPr algn="l"/>
          <a:r>
            <a:rPr lang="es-ES" sz="1600" dirty="0" smtClean="0">
              <a:latin typeface="Arial" pitchFamily="34" charset="0"/>
              <a:cs typeface="Arial" pitchFamily="34" charset="0"/>
            </a:rPr>
            <a:t>- Reconocimiento económico del 70% del SBU y afiliación a la Seguridad Social. </a:t>
          </a:r>
          <a:endParaRPr lang="es-EC" sz="1600" b="0" dirty="0" smtClean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68912795-A2E0-4628-9A1E-9880351D2439}" type="parTrans" cxnId="{F163209C-B70B-457F-A734-20879432D874}">
      <dgm:prSet/>
      <dgm:spPr/>
      <dgm:t>
        <a:bodyPr/>
        <a:lstStyle/>
        <a:p>
          <a:pPr algn="l"/>
          <a:endParaRPr lang="es-EC" sz="1600">
            <a:latin typeface="Book Antiqua" panose="02040602050305030304" pitchFamily="18" charset="0"/>
          </a:endParaRPr>
        </a:p>
      </dgm:t>
    </dgm:pt>
    <dgm:pt modelId="{22E339B2-9662-4A14-8390-201FF7898906}" type="sibTrans" cxnId="{F163209C-B70B-457F-A734-20879432D874}">
      <dgm:prSet/>
      <dgm:spPr/>
      <dgm:t>
        <a:bodyPr/>
        <a:lstStyle/>
        <a:p>
          <a:pPr algn="l"/>
          <a:endParaRPr lang="es-EC" sz="1600">
            <a:latin typeface="Book Antiqua" panose="02040602050305030304" pitchFamily="18" charset="0"/>
          </a:endParaRPr>
        </a:p>
      </dgm:t>
    </dgm:pt>
    <dgm:pt modelId="{0491C0C4-E869-4C7E-B461-1753AFDA4CD0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rgbClr val="F2EFF5"/>
        </a:solidFill>
      </dgm:spPr>
      <dgm:t>
        <a:bodyPr/>
        <a:lstStyle/>
        <a:p>
          <a:pPr algn="l"/>
          <a:r>
            <a:rPr lang="es-EC" b="1" dirty="0" smtClean="0">
              <a:latin typeface="Arial" pitchFamily="34" charset="0"/>
              <a:cs typeface="Arial" pitchFamily="34" charset="0"/>
            </a:rPr>
            <a:t>Beneficiados </a:t>
          </a:r>
          <a:r>
            <a:rPr lang="es-EC" dirty="0" smtClean="0">
              <a:latin typeface="Arial" pitchFamily="34" charset="0"/>
              <a:cs typeface="Arial" pitchFamily="34" charset="0"/>
            </a:rPr>
            <a:t>14.615 jóvenes </a:t>
          </a:r>
        </a:p>
        <a:p>
          <a:pPr algn="l"/>
          <a:r>
            <a:rPr lang="es-ES" b="1" dirty="0" smtClean="0">
              <a:latin typeface="Arial" pitchFamily="34" charset="0"/>
              <a:cs typeface="Arial" pitchFamily="34" charset="0"/>
            </a:rPr>
            <a:t>Ex pasantes que están trabajando</a:t>
          </a:r>
          <a:r>
            <a:rPr lang="es-EC" b="1" dirty="0" smtClean="0">
              <a:latin typeface="Arial" pitchFamily="34" charset="0"/>
              <a:cs typeface="Arial" pitchFamily="34" charset="0"/>
            </a:rPr>
            <a:t> :  </a:t>
          </a:r>
          <a:r>
            <a:rPr lang="es-ES" dirty="0" smtClean="0">
              <a:latin typeface="Arial" pitchFamily="34" charset="0"/>
              <a:cs typeface="Arial" pitchFamily="34" charset="0"/>
            </a:rPr>
            <a:t>8.534 jóvenes que representan el 59% de los beneficiarios</a:t>
          </a:r>
          <a:endParaRPr lang="es-EC" b="0" dirty="0" smtClean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E77EB710-A020-4086-8D20-9CDDA7BF97EF}" type="parTrans" cxnId="{AE82A135-6BCE-45E5-A960-38E8DB55185D}">
      <dgm:prSet/>
      <dgm:spPr/>
      <dgm:t>
        <a:bodyPr/>
        <a:lstStyle/>
        <a:p>
          <a:endParaRPr lang="es-EC"/>
        </a:p>
      </dgm:t>
    </dgm:pt>
    <dgm:pt modelId="{50E22BCF-7EE9-48D8-8959-676DA36E6673}" type="sibTrans" cxnId="{AE82A135-6BCE-45E5-A960-38E8DB55185D}">
      <dgm:prSet/>
      <dgm:spPr/>
      <dgm:t>
        <a:bodyPr/>
        <a:lstStyle/>
        <a:p>
          <a:endParaRPr lang="es-EC"/>
        </a:p>
      </dgm:t>
    </dgm:pt>
    <dgm:pt modelId="{2E4A7C0E-21D8-4FE7-B07F-328E38822482}" type="pres">
      <dgm:prSet presAssocID="{3007BAE5-690C-40F2-B742-E9EFC4AAF20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01F9A22-47C3-404B-A053-E2A3F69D60EE}" type="pres">
      <dgm:prSet presAssocID="{DBC21341-A421-4C7B-9106-9FDD93A17A80}" presName="node" presStyleLbl="node1" presStyleIdx="0" presStyleCnt="2" custScaleX="128402" custLinFactNeighborX="149" custLinFactNeighborY="-2964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B90031-454A-4FC5-8D58-DD4ECA0F1F4E}" type="pres">
      <dgm:prSet presAssocID="{22E339B2-9662-4A14-8390-201FF7898906}" presName="sibTrans" presStyleCnt="0"/>
      <dgm:spPr/>
    </dgm:pt>
    <dgm:pt modelId="{F5D4D375-1392-4C05-A714-4D6A34008EBD}" type="pres">
      <dgm:prSet presAssocID="{0491C0C4-E869-4C7E-B461-1753AFDA4CD0}" presName="node" presStyleLbl="node1" presStyleIdx="1" presStyleCnt="2" custScaleX="128402" custScaleY="42605" custLinFactNeighborX="-320" custLinFactNeighborY="-1277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163209C-B70B-457F-A734-20879432D874}" srcId="{3007BAE5-690C-40F2-B742-E9EFC4AAF205}" destId="{DBC21341-A421-4C7B-9106-9FDD93A17A80}" srcOrd="0" destOrd="0" parTransId="{68912795-A2E0-4628-9A1E-9880351D2439}" sibTransId="{22E339B2-9662-4A14-8390-201FF7898906}"/>
    <dgm:cxn modelId="{C7D2EB35-D5B0-4638-A797-2E8FECDFBC65}" type="presOf" srcId="{0491C0C4-E869-4C7E-B461-1753AFDA4CD0}" destId="{F5D4D375-1392-4C05-A714-4D6A34008EBD}" srcOrd="0" destOrd="0" presId="urn:microsoft.com/office/officeart/2005/8/layout/default#2"/>
    <dgm:cxn modelId="{F5E3F74F-0349-4EFF-8594-54F92C440837}" type="presOf" srcId="{DBC21341-A421-4C7B-9106-9FDD93A17A80}" destId="{601F9A22-47C3-404B-A053-E2A3F69D60EE}" srcOrd="0" destOrd="0" presId="urn:microsoft.com/office/officeart/2005/8/layout/default#2"/>
    <dgm:cxn modelId="{AE82A135-6BCE-45E5-A960-38E8DB55185D}" srcId="{3007BAE5-690C-40F2-B742-E9EFC4AAF205}" destId="{0491C0C4-E869-4C7E-B461-1753AFDA4CD0}" srcOrd="1" destOrd="0" parTransId="{E77EB710-A020-4086-8D20-9CDDA7BF97EF}" sibTransId="{50E22BCF-7EE9-48D8-8959-676DA36E6673}"/>
    <dgm:cxn modelId="{35DE1D55-8087-47A4-8299-DCCEC10E6325}" type="presOf" srcId="{3007BAE5-690C-40F2-B742-E9EFC4AAF205}" destId="{2E4A7C0E-21D8-4FE7-B07F-328E38822482}" srcOrd="0" destOrd="0" presId="urn:microsoft.com/office/officeart/2005/8/layout/default#2"/>
    <dgm:cxn modelId="{02DA1443-BD60-486B-B1C1-262CB7A3B5A4}" type="presParOf" srcId="{2E4A7C0E-21D8-4FE7-B07F-328E38822482}" destId="{601F9A22-47C3-404B-A053-E2A3F69D60EE}" srcOrd="0" destOrd="0" presId="urn:microsoft.com/office/officeart/2005/8/layout/default#2"/>
    <dgm:cxn modelId="{4E8B51C0-AEBF-4DDF-A078-221730C501CE}" type="presParOf" srcId="{2E4A7C0E-21D8-4FE7-B07F-328E38822482}" destId="{89B90031-454A-4FC5-8D58-DD4ECA0F1F4E}" srcOrd="1" destOrd="0" presId="urn:microsoft.com/office/officeart/2005/8/layout/default#2"/>
    <dgm:cxn modelId="{FFE4F4C4-57E3-4950-BA7D-68D7D02F16F2}" type="presParOf" srcId="{2E4A7C0E-21D8-4FE7-B07F-328E38822482}" destId="{F5D4D375-1392-4C05-A714-4D6A34008EBD}" srcOrd="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288F47-BAF1-4FE8-9CED-944E9E5E52D1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F22C697E-5727-47B9-85F5-B95B475338D2}">
      <dgm:prSet phldrT="[Texto]" custT="1"/>
      <dgm:spPr/>
      <dgm:t>
        <a:bodyPr/>
        <a:lstStyle/>
        <a:p>
          <a:r>
            <a:rPr lang="es-EC" sz="3500" b="1" dirty="0" smtClean="0">
              <a:latin typeface="Book Antiqua" panose="02040602050305030304" pitchFamily="18" charset="0"/>
            </a:rPr>
            <a:t>CONTEXTO</a:t>
          </a:r>
          <a:endParaRPr lang="es-EC" sz="3500" b="1" dirty="0">
            <a:latin typeface="Book Antiqua" panose="02040602050305030304" pitchFamily="18" charset="0"/>
          </a:endParaRPr>
        </a:p>
      </dgm:t>
    </dgm:pt>
    <dgm:pt modelId="{D185101B-D271-4C87-A314-7A1AB6CF6443}" type="parTrans" cxnId="{F85222B0-0DA9-45BC-824B-6397EF0539FB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300A1889-759D-42BF-9119-ACD2E2AAFC47}" type="sibTrans" cxnId="{F85222B0-0DA9-45BC-824B-6397EF0539FB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B5A42B95-1CAE-4BD5-A0E2-75499DFB5F3B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GENERAL: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81 millones de habitantes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0" dirty="0" smtClean="0">
              <a:latin typeface="Book Antiqua" panose="02040602050305030304" pitchFamily="18" charset="0"/>
            </a:rPr>
            <a:t> * Crecimiento del PIB de 1,6% en el 2014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0" dirty="0" smtClean="0">
              <a:latin typeface="Book Antiqua" panose="02040602050305030304" pitchFamily="18" charset="0"/>
            </a:rPr>
            <a:t> * Cuarta economía industrial más grande del mundo </a:t>
          </a:r>
          <a:endParaRPr lang="es-EC" sz="1600" b="1" dirty="0">
            <a:latin typeface="Book Antiqua" panose="02040602050305030304" pitchFamily="18" charset="0"/>
          </a:endParaRPr>
        </a:p>
      </dgm:t>
    </dgm:pt>
    <dgm:pt modelId="{2682A968-DDB4-406A-A2C6-61FA88BF5695}" type="parTrans" cxnId="{2EA42CF6-18C9-4459-929D-222AF14A6FF2}">
      <dgm:prSet custT="1"/>
      <dgm:spPr/>
      <dgm:t>
        <a:bodyPr/>
        <a:lstStyle/>
        <a:p>
          <a:endParaRPr lang="es-EC" sz="1600" dirty="0">
            <a:latin typeface="Book Antiqua" panose="02040602050305030304" pitchFamily="18" charset="0"/>
          </a:endParaRPr>
        </a:p>
      </dgm:t>
    </dgm:pt>
    <dgm:pt modelId="{FDCAB98A-04B3-4A44-95F4-12489DA0050E}" type="sibTrans" cxnId="{2EA42CF6-18C9-4459-929D-222AF14A6FF2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BB9978F5-92EF-45E4-88EC-78531D11BE94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MERCADO LABORAL: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Adopción de las reformas Hartz en el 2003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0" dirty="0" smtClean="0">
              <a:latin typeface="Book Antiqua" panose="02040602050305030304" pitchFamily="18" charset="0"/>
            </a:rPr>
            <a:t> * Disminución progresiva del desempleo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Desempleo 2015: 4,6%</a:t>
          </a:r>
        </a:p>
      </dgm:t>
    </dgm:pt>
    <dgm:pt modelId="{CA0391B8-B052-43D5-B094-95DEBA5A151C}" type="parTrans" cxnId="{F251A1A9-F704-427F-81E2-27C0B641C7A6}">
      <dgm:prSet custT="1"/>
      <dgm:spPr/>
      <dgm:t>
        <a:bodyPr/>
        <a:lstStyle/>
        <a:p>
          <a:endParaRPr lang="es-EC" sz="1600" dirty="0">
            <a:latin typeface="Book Antiqua" panose="02040602050305030304" pitchFamily="18" charset="0"/>
          </a:endParaRPr>
        </a:p>
      </dgm:t>
    </dgm:pt>
    <dgm:pt modelId="{67C60B2F-C216-4265-BADE-66DA1FB43430}" type="sibTrans" cxnId="{F251A1A9-F704-427F-81E2-27C0B641C7A6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71512F5C-C8E6-46BD-A095-DFF654621E98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MERCADO LABORAL JUVENIL: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Menor tasa de desempleo juvenil en la UE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Desempleo juvenil 2015: 7,7%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Buenos resultados gracias al sistema de formación dual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04A2311B-D0A0-41C5-92F5-6E67FB4247D7}" type="parTrans" cxnId="{0839DF20-5D9E-4CA3-8855-B590884A86CF}">
      <dgm:prSet custT="1"/>
      <dgm:spPr/>
      <dgm:t>
        <a:bodyPr/>
        <a:lstStyle/>
        <a:p>
          <a:endParaRPr lang="es-EC" sz="1600" dirty="0">
            <a:latin typeface="Book Antiqua" panose="02040602050305030304" pitchFamily="18" charset="0"/>
          </a:endParaRPr>
        </a:p>
      </dgm:t>
    </dgm:pt>
    <dgm:pt modelId="{31310694-3BE0-46D6-A948-E8C978AC1186}" type="sibTrans" cxnId="{0839DF20-5D9E-4CA3-8855-B590884A86CF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94B14942-A59C-4CAC-96AB-68F49CBB9438}" type="pres">
      <dgm:prSet presAssocID="{CF288F47-BAF1-4FE8-9CED-944E9E5E52D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64EC60F-291B-445E-AEFD-09D46BEC3BBB}" type="pres">
      <dgm:prSet presAssocID="{F22C697E-5727-47B9-85F5-B95B475338D2}" presName="root1" presStyleCnt="0"/>
      <dgm:spPr/>
    </dgm:pt>
    <dgm:pt modelId="{2F76A0AD-050B-4BB5-B690-6531F660EDEF}" type="pres">
      <dgm:prSet presAssocID="{F22C697E-5727-47B9-85F5-B95B475338D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4218412-21C9-4D87-9108-BE5E25CFB37C}" type="pres">
      <dgm:prSet presAssocID="{F22C697E-5727-47B9-85F5-B95B475338D2}" presName="level2hierChild" presStyleCnt="0"/>
      <dgm:spPr/>
    </dgm:pt>
    <dgm:pt modelId="{CE74A0F4-315F-4D68-8BE3-941F9C493D14}" type="pres">
      <dgm:prSet presAssocID="{2682A968-DDB4-406A-A2C6-61FA88BF5695}" presName="conn2-1" presStyleLbl="parChTrans1D2" presStyleIdx="0" presStyleCnt="3"/>
      <dgm:spPr/>
      <dgm:t>
        <a:bodyPr/>
        <a:lstStyle/>
        <a:p>
          <a:endParaRPr lang="es-EC"/>
        </a:p>
      </dgm:t>
    </dgm:pt>
    <dgm:pt modelId="{F222D2E1-EE37-4E57-B365-7E952318A33D}" type="pres">
      <dgm:prSet presAssocID="{2682A968-DDB4-406A-A2C6-61FA88BF5695}" presName="connTx" presStyleLbl="parChTrans1D2" presStyleIdx="0" presStyleCnt="3"/>
      <dgm:spPr/>
      <dgm:t>
        <a:bodyPr/>
        <a:lstStyle/>
        <a:p>
          <a:endParaRPr lang="es-EC"/>
        </a:p>
      </dgm:t>
    </dgm:pt>
    <dgm:pt modelId="{E26BAA39-4F5F-453E-A2EC-FF9CD469814B}" type="pres">
      <dgm:prSet presAssocID="{B5A42B95-1CAE-4BD5-A0E2-75499DFB5F3B}" presName="root2" presStyleCnt="0"/>
      <dgm:spPr/>
    </dgm:pt>
    <dgm:pt modelId="{725864D6-F460-46DB-A09D-B176CE34C734}" type="pres">
      <dgm:prSet presAssocID="{B5A42B95-1CAE-4BD5-A0E2-75499DFB5F3B}" presName="LevelTwoTextNode" presStyleLbl="node2" presStyleIdx="0" presStyleCnt="3" custScaleX="163071" custScaleY="138822" custLinFactNeighborX="-169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00AEA03-C735-454E-BEE1-99D4FA1DEA10}" type="pres">
      <dgm:prSet presAssocID="{B5A42B95-1CAE-4BD5-A0E2-75499DFB5F3B}" presName="level3hierChild" presStyleCnt="0"/>
      <dgm:spPr/>
    </dgm:pt>
    <dgm:pt modelId="{5FF26DDA-8C78-41AC-8A3C-A491511CED1D}" type="pres">
      <dgm:prSet presAssocID="{CA0391B8-B052-43D5-B094-95DEBA5A151C}" presName="conn2-1" presStyleLbl="parChTrans1D2" presStyleIdx="1" presStyleCnt="3"/>
      <dgm:spPr/>
      <dgm:t>
        <a:bodyPr/>
        <a:lstStyle/>
        <a:p>
          <a:endParaRPr lang="es-EC"/>
        </a:p>
      </dgm:t>
    </dgm:pt>
    <dgm:pt modelId="{3EF0864F-371F-417A-A420-0386F47255A5}" type="pres">
      <dgm:prSet presAssocID="{CA0391B8-B052-43D5-B094-95DEBA5A151C}" presName="connTx" presStyleLbl="parChTrans1D2" presStyleIdx="1" presStyleCnt="3"/>
      <dgm:spPr/>
      <dgm:t>
        <a:bodyPr/>
        <a:lstStyle/>
        <a:p>
          <a:endParaRPr lang="es-EC"/>
        </a:p>
      </dgm:t>
    </dgm:pt>
    <dgm:pt modelId="{A09E53CF-B297-453C-BE21-718855388AAE}" type="pres">
      <dgm:prSet presAssocID="{BB9978F5-92EF-45E4-88EC-78531D11BE94}" presName="root2" presStyleCnt="0"/>
      <dgm:spPr/>
    </dgm:pt>
    <dgm:pt modelId="{B3AB2E33-3E86-439F-A641-82A3078277E3}" type="pres">
      <dgm:prSet presAssocID="{BB9978F5-92EF-45E4-88EC-78531D11BE94}" presName="LevelTwoTextNode" presStyleLbl="node2" presStyleIdx="1" presStyleCnt="3" custScaleX="163071" custScaleY="138822" custLinFactNeighborX="-169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D30193C-B6D6-4945-8EFA-D0073156AFC2}" type="pres">
      <dgm:prSet presAssocID="{BB9978F5-92EF-45E4-88EC-78531D11BE94}" presName="level3hierChild" presStyleCnt="0"/>
      <dgm:spPr/>
    </dgm:pt>
    <dgm:pt modelId="{7772E254-D895-4E52-A497-D0FDF2C1FACF}" type="pres">
      <dgm:prSet presAssocID="{04A2311B-D0A0-41C5-92F5-6E67FB4247D7}" presName="conn2-1" presStyleLbl="parChTrans1D2" presStyleIdx="2" presStyleCnt="3"/>
      <dgm:spPr/>
      <dgm:t>
        <a:bodyPr/>
        <a:lstStyle/>
        <a:p>
          <a:endParaRPr lang="es-EC"/>
        </a:p>
      </dgm:t>
    </dgm:pt>
    <dgm:pt modelId="{7810F132-616E-4143-8686-3A025D51681F}" type="pres">
      <dgm:prSet presAssocID="{04A2311B-D0A0-41C5-92F5-6E67FB4247D7}" presName="connTx" presStyleLbl="parChTrans1D2" presStyleIdx="2" presStyleCnt="3"/>
      <dgm:spPr/>
      <dgm:t>
        <a:bodyPr/>
        <a:lstStyle/>
        <a:p>
          <a:endParaRPr lang="es-EC"/>
        </a:p>
      </dgm:t>
    </dgm:pt>
    <dgm:pt modelId="{64209EE2-8C78-49ED-B103-9B6292C5A086}" type="pres">
      <dgm:prSet presAssocID="{71512F5C-C8E6-46BD-A095-DFF654621E98}" presName="root2" presStyleCnt="0"/>
      <dgm:spPr/>
    </dgm:pt>
    <dgm:pt modelId="{2ABE37F1-6E48-4E15-8973-5618971F214B}" type="pres">
      <dgm:prSet presAssocID="{71512F5C-C8E6-46BD-A095-DFF654621E98}" presName="LevelTwoTextNode" presStyleLbl="node2" presStyleIdx="2" presStyleCnt="3" custScaleX="163071" custScaleY="138822" custLinFactNeighborX="-169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38C63CF-7934-408D-B12B-F23B191D9697}" type="pres">
      <dgm:prSet presAssocID="{71512F5C-C8E6-46BD-A095-DFF654621E98}" presName="level3hierChild" presStyleCnt="0"/>
      <dgm:spPr/>
    </dgm:pt>
  </dgm:ptLst>
  <dgm:cxnLst>
    <dgm:cxn modelId="{23CD81BF-8661-4BFE-B3A3-438DD0C40183}" type="presOf" srcId="{04A2311B-D0A0-41C5-92F5-6E67FB4247D7}" destId="{7772E254-D895-4E52-A497-D0FDF2C1FACF}" srcOrd="0" destOrd="0" presId="urn:microsoft.com/office/officeart/2008/layout/HorizontalMultiLevelHierarchy"/>
    <dgm:cxn modelId="{F85222B0-0DA9-45BC-824B-6397EF0539FB}" srcId="{CF288F47-BAF1-4FE8-9CED-944E9E5E52D1}" destId="{F22C697E-5727-47B9-85F5-B95B475338D2}" srcOrd="0" destOrd="0" parTransId="{D185101B-D271-4C87-A314-7A1AB6CF6443}" sibTransId="{300A1889-759D-42BF-9119-ACD2E2AAFC47}"/>
    <dgm:cxn modelId="{42D33A0F-7BA8-4086-8550-6DAC13C26BD6}" type="presOf" srcId="{71512F5C-C8E6-46BD-A095-DFF654621E98}" destId="{2ABE37F1-6E48-4E15-8973-5618971F214B}" srcOrd="0" destOrd="0" presId="urn:microsoft.com/office/officeart/2008/layout/HorizontalMultiLevelHierarchy"/>
    <dgm:cxn modelId="{8C5DA507-885F-4F70-8432-3310775A9685}" type="presOf" srcId="{F22C697E-5727-47B9-85F5-B95B475338D2}" destId="{2F76A0AD-050B-4BB5-B690-6531F660EDEF}" srcOrd="0" destOrd="0" presId="urn:microsoft.com/office/officeart/2008/layout/HorizontalMultiLevelHierarchy"/>
    <dgm:cxn modelId="{0839DF20-5D9E-4CA3-8855-B590884A86CF}" srcId="{F22C697E-5727-47B9-85F5-B95B475338D2}" destId="{71512F5C-C8E6-46BD-A095-DFF654621E98}" srcOrd="2" destOrd="0" parTransId="{04A2311B-D0A0-41C5-92F5-6E67FB4247D7}" sibTransId="{31310694-3BE0-46D6-A948-E8C978AC1186}"/>
    <dgm:cxn modelId="{FE610953-B003-4CE6-90FF-3C462D311992}" type="presOf" srcId="{2682A968-DDB4-406A-A2C6-61FA88BF5695}" destId="{CE74A0F4-315F-4D68-8BE3-941F9C493D14}" srcOrd="0" destOrd="0" presId="urn:microsoft.com/office/officeart/2008/layout/HorizontalMultiLevelHierarchy"/>
    <dgm:cxn modelId="{FE90D808-E266-4B42-96A2-7B3EBEE71482}" type="presOf" srcId="{2682A968-DDB4-406A-A2C6-61FA88BF5695}" destId="{F222D2E1-EE37-4E57-B365-7E952318A33D}" srcOrd="1" destOrd="0" presId="urn:microsoft.com/office/officeart/2008/layout/HorizontalMultiLevelHierarchy"/>
    <dgm:cxn modelId="{2EA42CF6-18C9-4459-929D-222AF14A6FF2}" srcId="{F22C697E-5727-47B9-85F5-B95B475338D2}" destId="{B5A42B95-1CAE-4BD5-A0E2-75499DFB5F3B}" srcOrd="0" destOrd="0" parTransId="{2682A968-DDB4-406A-A2C6-61FA88BF5695}" sibTransId="{FDCAB98A-04B3-4A44-95F4-12489DA0050E}"/>
    <dgm:cxn modelId="{7E791979-7653-4AA3-B19C-C74836A9963B}" type="presOf" srcId="{04A2311B-D0A0-41C5-92F5-6E67FB4247D7}" destId="{7810F132-616E-4143-8686-3A025D51681F}" srcOrd="1" destOrd="0" presId="urn:microsoft.com/office/officeart/2008/layout/HorizontalMultiLevelHierarchy"/>
    <dgm:cxn modelId="{36576330-F820-4182-BA67-AFADC79167A3}" type="presOf" srcId="{B5A42B95-1CAE-4BD5-A0E2-75499DFB5F3B}" destId="{725864D6-F460-46DB-A09D-B176CE34C734}" srcOrd="0" destOrd="0" presId="urn:microsoft.com/office/officeart/2008/layout/HorizontalMultiLevelHierarchy"/>
    <dgm:cxn modelId="{AA058C13-CA94-413E-92C3-9B8D3B774DAF}" type="presOf" srcId="{BB9978F5-92EF-45E4-88EC-78531D11BE94}" destId="{B3AB2E33-3E86-439F-A641-82A3078277E3}" srcOrd="0" destOrd="0" presId="urn:microsoft.com/office/officeart/2008/layout/HorizontalMultiLevelHierarchy"/>
    <dgm:cxn modelId="{F9EFDC07-AAB0-412B-92CA-FE24253411DF}" type="presOf" srcId="{CA0391B8-B052-43D5-B094-95DEBA5A151C}" destId="{5FF26DDA-8C78-41AC-8A3C-A491511CED1D}" srcOrd="0" destOrd="0" presId="urn:microsoft.com/office/officeart/2008/layout/HorizontalMultiLevelHierarchy"/>
    <dgm:cxn modelId="{5EE97C3D-CCFF-4637-8E83-E8C299881641}" type="presOf" srcId="{CA0391B8-B052-43D5-B094-95DEBA5A151C}" destId="{3EF0864F-371F-417A-A420-0386F47255A5}" srcOrd="1" destOrd="0" presId="urn:microsoft.com/office/officeart/2008/layout/HorizontalMultiLevelHierarchy"/>
    <dgm:cxn modelId="{AACACB5C-5CF8-4801-A278-D7E48F22C0E8}" type="presOf" srcId="{CF288F47-BAF1-4FE8-9CED-944E9E5E52D1}" destId="{94B14942-A59C-4CAC-96AB-68F49CBB9438}" srcOrd="0" destOrd="0" presId="urn:microsoft.com/office/officeart/2008/layout/HorizontalMultiLevelHierarchy"/>
    <dgm:cxn modelId="{F251A1A9-F704-427F-81E2-27C0B641C7A6}" srcId="{F22C697E-5727-47B9-85F5-B95B475338D2}" destId="{BB9978F5-92EF-45E4-88EC-78531D11BE94}" srcOrd="1" destOrd="0" parTransId="{CA0391B8-B052-43D5-B094-95DEBA5A151C}" sibTransId="{67C60B2F-C216-4265-BADE-66DA1FB43430}"/>
    <dgm:cxn modelId="{5608FACB-213A-4B4E-A519-B354AD4207C0}" type="presParOf" srcId="{94B14942-A59C-4CAC-96AB-68F49CBB9438}" destId="{B64EC60F-291B-445E-AEFD-09D46BEC3BBB}" srcOrd="0" destOrd="0" presId="urn:microsoft.com/office/officeart/2008/layout/HorizontalMultiLevelHierarchy"/>
    <dgm:cxn modelId="{DE0258F2-C7B7-416B-A3D8-A30A10AA4715}" type="presParOf" srcId="{B64EC60F-291B-445E-AEFD-09D46BEC3BBB}" destId="{2F76A0AD-050B-4BB5-B690-6531F660EDEF}" srcOrd="0" destOrd="0" presId="urn:microsoft.com/office/officeart/2008/layout/HorizontalMultiLevelHierarchy"/>
    <dgm:cxn modelId="{B303BA2E-7974-4948-8DBB-24A5C2D58180}" type="presParOf" srcId="{B64EC60F-291B-445E-AEFD-09D46BEC3BBB}" destId="{F4218412-21C9-4D87-9108-BE5E25CFB37C}" srcOrd="1" destOrd="0" presId="urn:microsoft.com/office/officeart/2008/layout/HorizontalMultiLevelHierarchy"/>
    <dgm:cxn modelId="{27950D75-52E9-4538-A939-5A634754E097}" type="presParOf" srcId="{F4218412-21C9-4D87-9108-BE5E25CFB37C}" destId="{CE74A0F4-315F-4D68-8BE3-941F9C493D14}" srcOrd="0" destOrd="0" presId="urn:microsoft.com/office/officeart/2008/layout/HorizontalMultiLevelHierarchy"/>
    <dgm:cxn modelId="{3668F5E0-4182-41A6-A90C-DD71E6C1E05D}" type="presParOf" srcId="{CE74A0F4-315F-4D68-8BE3-941F9C493D14}" destId="{F222D2E1-EE37-4E57-B365-7E952318A33D}" srcOrd="0" destOrd="0" presId="urn:microsoft.com/office/officeart/2008/layout/HorizontalMultiLevelHierarchy"/>
    <dgm:cxn modelId="{D310E1F7-D5C4-4098-83D3-370E0C6F4709}" type="presParOf" srcId="{F4218412-21C9-4D87-9108-BE5E25CFB37C}" destId="{E26BAA39-4F5F-453E-A2EC-FF9CD469814B}" srcOrd="1" destOrd="0" presId="urn:microsoft.com/office/officeart/2008/layout/HorizontalMultiLevelHierarchy"/>
    <dgm:cxn modelId="{2A02289C-951C-4ABE-8768-E54D0B63BF04}" type="presParOf" srcId="{E26BAA39-4F5F-453E-A2EC-FF9CD469814B}" destId="{725864D6-F460-46DB-A09D-B176CE34C734}" srcOrd="0" destOrd="0" presId="urn:microsoft.com/office/officeart/2008/layout/HorizontalMultiLevelHierarchy"/>
    <dgm:cxn modelId="{415E40E0-B1EC-4E9D-B2DE-FB07018D2D12}" type="presParOf" srcId="{E26BAA39-4F5F-453E-A2EC-FF9CD469814B}" destId="{100AEA03-C735-454E-BEE1-99D4FA1DEA10}" srcOrd="1" destOrd="0" presId="urn:microsoft.com/office/officeart/2008/layout/HorizontalMultiLevelHierarchy"/>
    <dgm:cxn modelId="{35A1D933-7148-4D1D-BE45-ED54E9AC1BEA}" type="presParOf" srcId="{F4218412-21C9-4D87-9108-BE5E25CFB37C}" destId="{5FF26DDA-8C78-41AC-8A3C-A491511CED1D}" srcOrd="2" destOrd="0" presId="urn:microsoft.com/office/officeart/2008/layout/HorizontalMultiLevelHierarchy"/>
    <dgm:cxn modelId="{00C20E87-A43D-4CFD-A38E-DEDCA52CB61A}" type="presParOf" srcId="{5FF26DDA-8C78-41AC-8A3C-A491511CED1D}" destId="{3EF0864F-371F-417A-A420-0386F47255A5}" srcOrd="0" destOrd="0" presId="urn:microsoft.com/office/officeart/2008/layout/HorizontalMultiLevelHierarchy"/>
    <dgm:cxn modelId="{A069F47A-D50B-4CF2-B956-3E2C22061C03}" type="presParOf" srcId="{F4218412-21C9-4D87-9108-BE5E25CFB37C}" destId="{A09E53CF-B297-453C-BE21-718855388AAE}" srcOrd="3" destOrd="0" presId="urn:microsoft.com/office/officeart/2008/layout/HorizontalMultiLevelHierarchy"/>
    <dgm:cxn modelId="{56BD7FD7-C2F4-42A5-B457-FA15533229AA}" type="presParOf" srcId="{A09E53CF-B297-453C-BE21-718855388AAE}" destId="{B3AB2E33-3E86-439F-A641-82A3078277E3}" srcOrd="0" destOrd="0" presId="urn:microsoft.com/office/officeart/2008/layout/HorizontalMultiLevelHierarchy"/>
    <dgm:cxn modelId="{B88598D4-2743-4E1F-A9FA-46576282FC27}" type="presParOf" srcId="{A09E53CF-B297-453C-BE21-718855388AAE}" destId="{FD30193C-B6D6-4945-8EFA-D0073156AFC2}" srcOrd="1" destOrd="0" presId="urn:microsoft.com/office/officeart/2008/layout/HorizontalMultiLevelHierarchy"/>
    <dgm:cxn modelId="{60159C6D-B70C-4855-B757-407B6253CAD3}" type="presParOf" srcId="{F4218412-21C9-4D87-9108-BE5E25CFB37C}" destId="{7772E254-D895-4E52-A497-D0FDF2C1FACF}" srcOrd="4" destOrd="0" presId="urn:microsoft.com/office/officeart/2008/layout/HorizontalMultiLevelHierarchy"/>
    <dgm:cxn modelId="{B6EDEB01-1326-472C-A8F2-286A2B007E84}" type="presParOf" srcId="{7772E254-D895-4E52-A497-D0FDF2C1FACF}" destId="{7810F132-616E-4143-8686-3A025D51681F}" srcOrd="0" destOrd="0" presId="urn:microsoft.com/office/officeart/2008/layout/HorizontalMultiLevelHierarchy"/>
    <dgm:cxn modelId="{B071A6B2-EF99-4D1C-9AEB-BA31A966BE83}" type="presParOf" srcId="{F4218412-21C9-4D87-9108-BE5E25CFB37C}" destId="{64209EE2-8C78-49ED-B103-9B6292C5A086}" srcOrd="5" destOrd="0" presId="urn:microsoft.com/office/officeart/2008/layout/HorizontalMultiLevelHierarchy"/>
    <dgm:cxn modelId="{4A38A5B9-D4D1-4A5B-B0C5-2F16952C27C0}" type="presParOf" srcId="{64209EE2-8C78-49ED-B103-9B6292C5A086}" destId="{2ABE37F1-6E48-4E15-8973-5618971F214B}" srcOrd="0" destOrd="0" presId="urn:microsoft.com/office/officeart/2008/layout/HorizontalMultiLevelHierarchy"/>
    <dgm:cxn modelId="{1627BBE2-210F-47B6-B49A-7EECCC221261}" type="presParOf" srcId="{64209EE2-8C78-49ED-B103-9B6292C5A086}" destId="{D38C63CF-7934-408D-B12B-F23B191D969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3DF04ACE-6766-4019-8840-13F9A3605291}" type="doc">
      <dgm:prSet loTypeId="urn:microsoft.com/office/officeart/2008/layout/RadialCluster" loCatId="cycle" qsTypeId="urn:microsoft.com/office/officeart/2005/8/quickstyle/simple1" qsCatId="simple" csTypeId="urn:microsoft.com/office/officeart/2005/8/colors/colorful1#16" csCatId="colorful" phldr="1"/>
      <dgm:spPr/>
      <dgm:t>
        <a:bodyPr/>
        <a:lstStyle/>
        <a:p>
          <a:endParaRPr lang="es-EC"/>
        </a:p>
      </dgm:t>
    </dgm:pt>
    <dgm:pt modelId="{F0E5E886-8193-4246-BB36-F68EC8F163CB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000" b="1" i="1" dirty="0" smtClean="0">
              <a:latin typeface="Book Antiqua" panose="02040602050305030304" pitchFamily="18" charset="0"/>
            </a:rPr>
            <a:t>Red socio empleo</a:t>
          </a:r>
          <a:endParaRPr lang="es-EC" sz="2000" b="1" i="1" dirty="0">
            <a:latin typeface="Book Antiqua" panose="02040602050305030304" pitchFamily="18" charset="0"/>
          </a:endParaRPr>
        </a:p>
      </dgm:t>
    </dgm:pt>
    <dgm:pt modelId="{C2AE721E-F537-41D1-9855-C269F00EF28B}" type="par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902051C2-697F-4B72-8570-6B15B7443367}" type="sib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5D4FCD0-4C88-4E69-A5AE-D0A753576B52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Inicio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2009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00A9992C-F65E-4AEB-AF31-A6B58B65A850}" type="par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BBE753AD-DB52-40FE-9FEC-D6B13087EA1B}" type="sib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D920725-28E1-4682-996A-AF8BA191DC24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Información Adicional</a:t>
          </a:r>
        </a:p>
        <a:p>
          <a:pPr algn="just">
            <a:spcAft>
              <a:spcPts val="0"/>
            </a:spcAft>
          </a:pPr>
          <a:endParaRPr lang="es-EC" sz="1600" b="0" dirty="0" smtClean="0">
            <a:latin typeface="Book Antiqua" panose="02040602050305030304" pitchFamily="18" charset="0"/>
          </a:endParaRPr>
        </a:p>
        <a:p>
          <a:pPr algn="just">
            <a:spcAft>
              <a:spcPts val="0"/>
            </a:spcAft>
          </a:pPr>
          <a:r>
            <a:rPr lang="es-EC" sz="1600" b="0" dirty="0" smtClean="0">
              <a:latin typeface="Book Antiqua" panose="02040602050305030304" pitchFamily="18" charset="0"/>
            </a:rPr>
            <a:t>* A</a:t>
          </a:r>
          <a:r>
            <a:rPr lang="es-EC" sz="1600" dirty="0" smtClean="0">
              <a:latin typeface="Book Antiqua" panose="02040602050305030304" pitchFamily="18" charset="0"/>
            </a:rPr>
            <a:t> diciembre del 2012, existe un total de 11.592 trabajadores colocados dentro del mercado laboral y un total de 3.773 personas capacitadas. </a:t>
          </a:r>
          <a:endParaRPr lang="es-EC" sz="1600" b="0" dirty="0" smtClean="0">
            <a:latin typeface="Book Antiqua" panose="02040602050305030304" pitchFamily="18" charset="0"/>
          </a:endParaRPr>
        </a:p>
      </dgm:t>
    </dgm:pt>
    <dgm:pt modelId="{BA4E6554-1BF4-410D-84CA-E742BC8F7A55}" type="par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746158B7-B63E-4F07-9F32-A4F5C5E9C2B2}" type="sib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8D5B5C0-8715-4025-8669-CE4111303A9A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Población Destinataria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Población en general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87DFBC8E-F55D-4452-87E9-B07FAB622A06}" type="par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5315DC91-BB4B-4393-B7E2-9D2A7D83ABBD}" type="sib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3A967A5-3E65-4A37-978E-616A26E808E7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Institución Encargada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Ministerio de Trabajo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F121DA0A-ED7B-438C-ABB7-231166DE4CAB}" type="par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AFB6ADD-0934-4B19-86D8-EC1815BCE94C}" type="sib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4E36386-4F0B-414D-BEAC-BB805A832D7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Objetivo</a:t>
          </a:r>
        </a:p>
        <a:p>
          <a:pPr algn="ctr"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 algn="ctr"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Brindar servicio de intermediación laboral en 3 ejes:</a:t>
          </a:r>
        </a:p>
        <a:p>
          <a:pPr algn="l"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1. Agencias Red Socio Empleo</a:t>
          </a:r>
        </a:p>
        <a:p>
          <a:pPr algn="l"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2. Bolsa de empleo electrónica socio empleo</a:t>
          </a:r>
        </a:p>
        <a:p>
          <a:pPr algn="l"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3. Capacitación técnica para el trabajo y reconversión laboral</a:t>
          </a:r>
        </a:p>
      </dgm:t>
    </dgm:pt>
    <dgm:pt modelId="{1C760A77-3EB9-4B0E-B69D-EFF19791CCF0}" type="par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3BB4F64A-9BBA-4AB5-94CC-305A9787CEA7}" type="sib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28F97A00-99E4-4910-B733-4B4D385BE057}" type="pres">
      <dgm:prSet presAssocID="{3DF04ACE-6766-4019-8840-13F9A360529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AF8AC86-DC17-4C2C-8061-FA44469B19EF}" type="pres">
      <dgm:prSet presAssocID="{F0E5E886-8193-4246-BB36-F68EC8F163CB}" presName="singleCycle" presStyleCnt="0"/>
      <dgm:spPr/>
    </dgm:pt>
    <dgm:pt modelId="{7AEBC049-C8FB-4723-8371-6C86CDAFD5EC}" type="pres">
      <dgm:prSet presAssocID="{F0E5E886-8193-4246-BB36-F68EC8F163CB}" presName="singleCenter" presStyleLbl="node1" presStyleIdx="0" presStyleCnt="6" custScaleX="127301" custScaleY="69437" custLinFactNeighborX="3924" custLinFactNeighborY="-5745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BB6B363D-DD40-4997-B0CD-462BA7C15EF0}" type="pres">
      <dgm:prSet presAssocID="{00A9992C-F65E-4AEB-AF31-A6B58B65A850}" presName="Name56" presStyleLbl="parChTrans1D2" presStyleIdx="0" presStyleCnt="5"/>
      <dgm:spPr/>
      <dgm:t>
        <a:bodyPr/>
        <a:lstStyle/>
        <a:p>
          <a:endParaRPr lang="es-EC"/>
        </a:p>
      </dgm:t>
    </dgm:pt>
    <dgm:pt modelId="{071DFC1C-616B-4846-B052-94A9D470211F}" type="pres">
      <dgm:prSet presAssocID="{85D4FCD0-4C88-4E69-A5AE-D0A753576B52}" presName="text0" presStyleLbl="node1" presStyleIdx="1" presStyleCnt="6" custScaleX="128000" custRadScaleRad="101227" custRadScaleInc="217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655EC2-FD93-45C7-8435-05B9A8A10849}" type="pres">
      <dgm:prSet presAssocID="{BA4E6554-1BF4-410D-84CA-E742BC8F7A55}" presName="Name56" presStyleLbl="parChTrans1D2" presStyleIdx="1" presStyleCnt="5"/>
      <dgm:spPr/>
      <dgm:t>
        <a:bodyPr/>
        <a:lstStyle/>
        <a:p>
          <a:endParaRPr lang="es-EC"/>
        </a:p>
      </dgm:t>
    </dgm:pt>
    <dgm:pt modelId="{83E8A2E4-5C61-4486-98D9-82BCDF8CC42F}" type="pres">
      <dgm:prSet presAssocID="{4D920725-28E1-4682-996A-AF8BA191DC24}" presName="text0" presStyleLbl="node1" presStyleIdx="2" presStyleCnt="6" custScaleX="373651" custScaleY="165794" custRadScaleRad="108581" custRadScaleInc="1625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A91C35-702E-4F65-A6E1-8A0B1258D37F}" type="pres">
      <dgm:prSet presAssocID="{87DFBC8E-F55D-4452-87E9-B07FAB622A06}" presName="Name56" presStyleLbl="parChTrans1D2" presStyleIdx="2" presStyleCnt="5"/>
      <dgm:spPr/>
      <dgm:t>
        <a:bodyPr/>
        <a:lstStyle/>
        <a:p>
          <a:endParaRPr lang="es-EC"/>
        </a:p>
      </dgm:t>
    </dgm:pt>
    <dgm:pt modelId="{1DF4D854-E854-43CB-8D15-E7B59FB10577}" type="pres">
      <dgm:prSet presAssocID="{E8D5B5C0-8715-4025-8669-CE4111303A9A}" presName="text0" presStyleLbl="node1" presStyleIdx="3" presStyleCnt="6" custScaleX="246439" custScaleY="154077" custRadScaleRad="118795" custRadScaleInc="2704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5326EC-CF74-4C3B-8930-071EC68F0A88}" type="pres">
      <dgm:prSet presAssocID="{F121DA0A-ED7B-438C-ABB7-231166DE4CAB}" presName="Name56" presStyleLbl="parChTrans1D2" presStyleIdx="3" presStyleCnt="5"/>
      <dgm:spPr/>
      <dgm:t>
        <a:bodyPr/>
        <a:lstStyle/>
        <a:p>
          <a:endParaRPr lang="es-EC"/>
        </a:p>
      </dgm:t>
    </dgm:pt>
    <dgm:pt modelId="{415AA0DF-8240-42B3-B113-ED51438893C9}" type="pres">
      <dgm:prSet presAssocID="{43A967A5-3E65-4A37-978E-616A26E808E7}" presName="text0" presStyleLbl="node1" presStyleIdx="4" presStyleCnt="6" custScaleX="228358" custScaleY="161371" custRadScaleRad="118380" custRadScaleInc="2623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5028C5-A04B-420A-9CAE-D56CB66C7F06}" type="pres">
      <dgm:prSet presAssocID="{1C760A77-3EB9-4B0E-B69D-EFF19791CCF0}" presName="Name56" presStyleLbl="parChTrans1D2" presStyleIdx="4" presStyleCnt="5"/>
      <dgm:spPr/>
      <dgm:t>
        <a:bodyPr/>
        <a:lstStyle/>
        <a:p>
          <a:endParaRPr lang="es-EC"/>
        </a:p>
      </dgm:t>
    </dgm:pt>
    <dgm:pt modelId="{FC827E77-240E-401D-901F-6C5D3A7F343F}" type="pres">
      <dgm:prSet presAssocID="{84E36386-4F0B-414D-BEAC-BB805A832D70}" presName="text0" presStyleLbl="node1" presStyleIdx="5" presStyleCnt="6" custScaleX="234737" custScaleY="288798" custRadScaleRad="133060" custRadScaleInc="3944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E7F332E-0CFC-4AE0-805C-36CB7F77CB8E}" type="presOf" srcId="{F121DA0A-ED7B-438C-ABB7-231166DE4CAB}" destId="{705326EC-CF74-4C3B-8930-071EC68F0A88}" srcOrd="0" destOrd="0" presId="urn:microsoft.com/office/officeart/2008/layout/RadialCluster"/>
    <dgm:cxn modelId="{CBE3B78C-BEAE-45BB-8C0B-ED393BB7A054}" srcId="{F0E5E886-8193-4246-BB36-F68EC8F163CB}" destId="{4D920725-28E1-4682-996A-AF8BA191DC24}" srcOrd="1" destOrd="0" parTransId="{BA4E6554-1BF4-410D-84CA-E742BC8F7A55}" sibTransId="{746158B7-B63E-4F07-9F32-A4F5C5E9C2B2}"/>
    <dgm:cxn modelId="{51DC506D-AFBA-4436-A900-F9616D82B2B3}" type="presOf" srcId="{E8D5B5C0-8715-4025-8669-CE4111303A9A}" destId="{1DF4D854-E854-43CB-8D15-E7B59FB10577}" srcOrd="0" destOrd="0" presId="urn:microsoft.com/office/officeart/2008/layout/RadialCluster"/>
    <dgm:cxn modelId="{6F39BEEA-907B-4087-80B3-DE026F3CA654}" type="presOf" srcId="{85D4FCD0-4C88-4E69-A5AE-D0A753576B52}" destId="{071DFC1C-616B-4846-B052-94A9D470211F}" srcOrd="0" destOrd="0" presId="urn:microsoft.com/office/officeart/2008/layout/RadialCluster"/>
    <dgm:cxn modelId="{AEF73790-16C9-4C40-BCEC-7D6A78BF3597}" type="presOf" srcId="{87DFBC8E-F55D-4452-87E9-B07FAB622A06}" destId="{57A91C35-702E-4F65-A6E1-8A0B1258D37F}" srcOrd="0" destOrd="0" presId="urn:microsoft.com/office/officeart/2008/layout/RadialCluster"/>
    <dgm:cxn modelId="{FCFB2F5F-0B26-41D3-BBD3-97125F971AF9}" srcId="{3DF04ACE-6766-4019-8840-13F9A3605291}" destId="{F0E5E886-8193-4246-BB36-F68EC8F163CB}" srcOrd="0" destOrd="0" parTransId="{C2AE721E-F537-41D1-9855-C269F00EF28B}" sibTransId="{902051C2-697F-4B72-8570-6B15B7443367}"/>
    <dgm:cxn modelId="{42929609-ED06-4C8E-BB75-F8446D127C12}" type="presOf" srcId="{F0E5E886-8193-4246-BB36-F68EC8F163CB}" destId="{7AEBC049-C8FB-4723-8371-6C86CDAFD5EC}" srcOrd="0" destOrd="0" presId="urn:microsoft.com/office/officeart/2008/layout/RadialCluster"/>
    <dgm:cxn modelId="{DCF63D14-6C7A-45DE-AA86-40E6FC0FD07B}" type="presOf" srcId="{BA4E6554-1BF4-410D-84CA-E742BC8F7A55}" destId="{E5655EC2-FD93-45C7-8435-05B9A8A10849}" srcOrd="0" destOrd="0" presId="urn:microsoft.com/office/officeart/2008/layout/RadialCluster"/>
    <dgm:cxn modelId="{9904C3CD-1207-457C-8FB5-AACDF48DF40D}" type="presOf" srcId="{00A9992C-F65E-4AEB-AF31-A6B58B65A850}" destId="{BB6B363D-DD40-4997-B0CD-462BA7C15EF0}" srcOrd="0" destOrd="0" presId="urn:microsoft.com/office/officeart/2008/layout/RadialCluster"/>
    <dgm:cxn modelId="{911F735A-81CD-43FC-83D3-2FEDD7EFC2E5}" type="presOf" srcId="{84E36386-4F0B-414D-BEAC-BB805A832D70}" destId="{FC827E77-240E-401D-901F-6C5D3A7F343F}" srcOrd="0" destOrd="0" presId="urn:microsoft.com/office/officeart/2008/layout/RadialCluster"/>
    <dgm:cxn modelId="{68C02BDF-C13D-4A19-9AB4-418668738613}" type="presOf" srcId="{1C760A77-3EB9-4B0E-B69D-EFF19791CCF0}" destId="{815028C5-A04B-420A-9CAE-D56CB66C7F06}" srcOrd="0" destOrd="0" presId="urn:microsoft.com/office/officeart/2008/layout/RadialCluster"/>
    <dgm:cxn modelId="{D8710B52-B42E-470F-915C-4D7E1DF3FAF9}" srcId="{F0E5E886-8193-4246-BB36-F68EC8F163CB}" destId="{E8D5B5C0-8715-4025-8669-CE4111303A9A}" srcOrd="2" destOrd="0" parTransId="{87DFBC8E-F55D-4452-87E9-B07FAB622A06}" sibTransId="{5315DC91-BB4B-4393-B7E2-9D2A7D83ABBD}"/>
    <dgm:cxn modelId="{FFBF2B11-E3AF-40FE-B923-DEF346D81566}" type="presOf" srcId="{43A967A5-3E65-4A37-978E-616A26E808E7}" destId="{415AA0DF-8240-42B3-B113-ED51438893C9}" srcOrd="0" destOrd="0" presId="urn:microsoft.com/office/officeart/2008/layout/RadialCluster"/>
    <dgm:cxn modelId="{4993A2E1-4924-4E54-9C19-8BC911EE93BC}" srcId="{F0E5E886-8193-4246-BB36-F68EC8F163CB}" destId="{84E36386-4F0B-414D-BEAC-BB805A832D70}" srcOrd="4" destOrd="0" parTransId="{1C760A77-3EB9-4B0E-B69D-EFF19791CCF0}" sibTransId="{3BB4F64A-9BBA-4AB5-94CC-305A9787CEA7}"/>
    <dgm:cxn modelId="{55B5ED22-94E5-48D8-AE19-127FA6CD95A1}" type="presOf" srcId="{4D920725-28E1-4682-996A-AF8BA191DC24}" destId="{83E8A2E4-5C61-4486-98D9-82BCDF8CC42F}" srcOrd="0" destOrd="0" presId="urn:microsoft.com/office/officeart/2008/layout/RadialCluster"/>
    <dgm:cxn modelId="{A62926CC-6C20-44E7-AE9C-3FB384B30AD5}" type="presOf" srcId="{3DF04ACE-6766-4019-8840-13F9A3605291}" destId="{28F97A00-99E4-4910-B733-4B4D385BE057}" srcOrd="0" destOrd="0" presId="urn:microsoft.com/office/officeart/2008/layout/RadialCluster"/>
    <dgm:cxn modelId="{537EB456-A916-49F8-A322-8A72FE659355}" srcId="{F0E5E886-8193-4246-BB36-F68EC8F163CB}" destId="{43A967A5-3E65-4A37-978E-616A26E808E7}" srcOrd="3" destOrd="0" parTransId="{F121DA0A-ED7B-438C-ABB7-231166DE4CAB}" sibTransId="{EAFB6ADD-0934-4B19-86D8-EC1815BCE94C}"/>
    <dgm:cxn modelId="{1E08F5E0-44C2-4D9A-872F-230F58A44A49}" srcId="{F0E5E886-8193-4246-BB36-F68EC8F163CB}" destId="{85D4FCD0-4C88-4E69-A5AE-D0A753576B52}" srcOrd="0" destOrd="0" parTransId="{00A9992C-F65E-4AEB-AF31-A6B58B65A850}" sibTransId="{BBE753AD-DB52-40FE-9FEC-D6B13087EA1B}"/>
    <dgm:cxn modelId="{ADF40569-E4B0-4BD6-8822-F61A28F27EE8}" type="presParOf" srcId="{28F97A00-99E4-4910-B733-4B4D385BE057}" destId="{8AF8AC86-DC17-4C2C-8061-FA44469B19EF}" srcOrd="0" destOrd="0" presId="urn:microsoft.com/office/officeart/2008/layout/RadialCluster"/>
    <dgm:cxn modelId="{198F7FC4-CA1B-4AC1-ADC4-75637391883A}" type="presParOf" srcId="{8AF8AC86-DC17-4C2C-8061-FA44469B19EF}" destId="{7AEBC049-C8FB-4723-8371-6C86CDAFD5EC}" srcOrd="0" destOrd="0" presId="urn:microsoft.com/office/officeart/2008/layout/RadialCluster"/>
    <dgm:cxn modelId="{D7DEDB26-45D3-43B2-AB81-DF712CB30F80}" type="presParOf" srcId="{8AF8AC86-DC17-4C2C-8061-FA44469B19EF}" destId="{BB6B363D-DD40-4997-B0CD-462BA7C15EF0}" srcOrd="1" destOrd="0" presId="urn:microsoft.com/office/officeart/2008/layout/RadialCluster"/>
    <dgm:cxn modelId="{AB828133-0F62-4D49-82EC-6C3228D4DCF8}" type="presParOf" srcId="{8AF8AC86-DC17-4C2C-8061-FA44469B19EF}" destId="{071DFC1C-616B-4846-B052-94A9D470211F}" srcOrd="2" destOrd="0" presId="urn:microsoft.com/office/officeart/2008/layout/RadialCluster"/>
    <dgm:cxn modelId="{1C506B63-0DC7-4C01-8C29-AEB70EFCAE1A}" type="presParOf" srcId="{8AF8AC86-DC17-4C2C-8061-FA44469B19EF}" destId="{E5655EC2-FD93-45C7-8435-05B9A8A10849}" srcOrd="3" destOrd="0" presId="urn:microsoft.com/office/officeart/2008/layout/RadialCluster"/>
    <dgm:cxn modelId="{6AA4B694-E9CE-44DD-A115-83077154C80D}" type="presParOf" srcId="{8AF8AC86-DC17-4C2C-8061-FA44469B19EF}" destId="{83E8A2E4-5C61-4486-98D9-82BCDF8CC42F}" srcOrd="4" destOrd="0" presId="urn:microsoft.com/office/officeart/2008/layout/RadialCluster"/>
    <dgm:cxn modelId="{449D3C84-3E90-49C6-965C-38DC1F162749}" type="presParOf" srcId="{8AF8AC86-DC17-4C2C-8061-FA44469B19EF}" destId="{57A91C35-702E-4F65-A6E1-8A0B1258D37F}" srcOrd="5" destOrd="0" presId="urn:microsoft.com/office/officeart/2008/layout/RadialCluster"/>
    <dgm:cxn modelId="{1D038AFD-7D8F-4BA7-8ABF-DF501DE582C9}" type="presParOf" srcId="{8AF8AC86-DC17-4C2C-8061-FA44469B19EF}" destId="{1DF4D854-E854-43CB-8D15-E7B59FB10577}" srcOrd="6" destOrd="0" presId="urn:microsoft.com/office/officeart/2008/layout/RadialCluster"/>
    <dgm:cxn modelId="{DCB425E6-D216-4CF7-806A-8DEDF0B55AF9}" type="presParOf" srcId="{8AF8AC86-DC17-4C2C-8061-FA44469B19EF}" destId="{705326EC-CF74-4C3B-8930-071EC68F0A88}" srcOrd="7" destOrd="0" presId="urn:microsoft.com/office/officeart/2008/layout/RadialCluster"/>
    <dgm:cxn modelId="{A6EB8895-63B7-4074-B13F-6312EEF0F6E9}" type="presParOf" srcId="{8AF8AC86-DC17-4C2C-8061-FA44469B19EF}" destId="{415AA0DF-8240-42B3-B113-ED51438893C9}" srcOrd="8" destOrd="0" presId="urn:microsoft.com/office/officeart/2008/layout/RadialCluster"/>
    <dgm:cxn modelId="{79B1B009-FB98-4762-AD6D-C49A53CB7CF6}" type="presParOf" srcId="{8AF8AC86-DC17-4C2C-8061-FA44469B19EF}" destId="{815028C5-A04B-420A-9CAE-D56CB66C7F06}" srcOrd="9" destOrd="0" presId="urn:microsoft.com/office/officeart/2008/layout/RadialCluster"/>
    <dgm:cxn modelId="{D3F36FF7-03B1-4CE9-B94A-949101767684}" type="presParOf" srcId="{8AF8AC86-DC17-4C2C-8061-FA44469B19EF}" destId="{FC827E77-240E-401D-901F-6C5D3A7F343F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F288F47-BAF1-4FE8-9CED-944E9E5E52D1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F22C697E-5727-47B9-85F5-B95B475338D2}">
      <dgm:prSet phldrT="[Texto]" custT="1"/>
      <dgm:spPr/>
      <dgm:t>
        <a:bodyPr/>
        <a:lstStyle/>
        <a:p>
          <a:r>
            <a:rPr lang="es-EC" sz="3500" b="1" dirty="0" smtClean="0">
              <a:latin typeface="Book Antiqua" panose="02040602050305030304" pitchFamily="18" charset="0"/>
            </a:rPr>
            <a:t>CONTEXTO</a:t>
          </a:r>
          <a:endParaRPr lang="es-EC" sz="3500" b="1" dirty="0">
            <a:latin typeface="Book Antiqua" panose="02040602050305030304" pitchFamily="18" charset="0"/>
          </a:endParaRPr>
        </a:p>
      </dgm:t>
    </dgm:pt>
    <dgm:pt modelId="{D185101B-D271-4C87-A314-7A1AB6CF6443}" type="parTrans" cxnId="{F85222B0-0DA9-45BC-824B-6397EF0539FB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300A1889-759D-42BF-9119-ACD2E2AAFC47}" type="sibTrans" cxnId="{F85222B0-0DA9-45BC-824B-6397EF0539FB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B5A42B95-1CAE-4BD5-A0E2-75499DFB5F3B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GENERAL: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País de gran dinamismo y crecimiento económico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Tasa de crecimiento del PIB 2015: 4%</a:t>
          </a:r>
        </a:p>
      </dgm:t>
    </dgm:pt>
    <dgm:pt modelId="{2682A968-DDB4-406A-A2C6-61FA88BF5695}" type="parTrans" cxnId="{2EA42CF6-18C9-4459-929D-222AF14A6FF2}">
      <dgm:prSet custT="1"/>
      <dgm:spPr/>
      <dgm:t>
        <a:bodyPr/>
        <a:lstStyle/>
        <a:p>
          <a:endParaRPr lang="es-EC" sz="1600" dirty="0">
            <a:latin typeface="Book Antiqua" panose="02040602050305030304" pitchFamily="18" charset="0"/>
          </a:endParaRPr>
        </a:p>
      </dgm:t>
    </dgm:pt>
    <dgm:pt modelId="{FDCAB98A-04B3-4A44-95F4-12489DA0050E}" type="sibTrans" cxnId="{2EA42CF6-18C9-4459-929D-222AF14A6FF2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BB9978F5-92EF-45E4-88EC-78531D11BE94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MERCADO LABORAL: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Desempleo 2015: 5,5%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Proyección desempleo 2016: 5,5%</a:t>
          </a:r>
        </a:p>
      </dgm:t>
    </dgm:pt>
    <dgm:pt modelId="{CA0391B8-B052-43D5-B094-95DEBA5A151C}" type="parTrans" cxnId="{F251A1A9-F704-427F-81E2-27C0B641C7A6}">
      <dgm:prSet custT="1"/>
      <dgm:spPr/>
      <dgm:t>
        <a:bodyPr/>
        <a:lstStyle/>
        <a:p>
          <a:endParaRPr lang="es-EC" sz="1600" dirty="0">
            <a:latin typeface="Book Antiqua" panose="02040602050305030304" pitchFamily="18" charset="0"/>
          </a:endParaRPr>
        </a:p>
      </dgm:t>
    </dgm:pt>
    <dgm:pt modelId="{67C60B2F-C216-4265-BADE-66DA1FB43430}" type="sibTrans" cxnId="{F251A1A9-F704-427F-81E2-27C0B641C7A6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71512F5C-C8E6-46BD-A095-DFF654621E98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MERCADO LABORAL JUVENIL: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i="0" dirty="0" smtClean="0">
              <a:latin typeface="Book Antiqua" panose="02040602050305030304" pitchFamily="18" charset="0"/>
            </a:rPr>
            <a:t> * </a:t>
          </a:r>
          <a:r>
            <a:rPr lang="es-EC" sz="1600" b="0" i="0" dirty="0" smtClean="0">
              <a:latin typeface="Book Antiqua" panose="02040602050305030304" pitchFamily="18" charset="0"/>
            </a:rPr>
            <a:t>1,4 millones de personas se encuentran entre 18 y 29 años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* </a:t>
          </a:r>
          <a:r>
            <a:rPr lang="es-EC" sz="1600" b="0" dirty="0" smtClean="0">
              <a:latin typeface="Book Antiqua" panose="02040602050305030304" pitchFamily="18" charset="0"/>
            </a:rPr>
            <a:t>Desempleo juvenil 2013: 11,3%</a:t>
          </a:r>
        </a:p>
      </dgm:t>
    </dgm:pt>
    <dgm:pt modelId="{04A2311B-D0A0-41C5-92F5-6E67FB4247D7}" type="parTrans" cxnId="{0839DF20-5D9E-4CA3-8855-B590884A86CF}">
      <dgm:prSet custT="1"/>
      <dgm:spPr/>
      <dgm:t>
        <a:bodyPr/>
        <a:lstStyle/>
        <a:p>
          <a:endParaRPr lang="es-EC" sz="1600" dirty="0">
            <a:latin typeface="Book Antiqua" panose="02040602050305030304" pitchFamily="18" charset="0"/>
          </a:endParaRPr>
        </a:p>
      </dgm:t>
    </dgm:pt>
    <dgm:pt modelId="{31310694-3BE0-46D6-A948-E8C978AC1186}" type="sibTrans" cxnId="{0839DF20-5D9E-4CA3-8855-B590884A86CF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94B14942-A59C-4CAC-96AB-68F49CBB9438}" type="pres">
      <dgm:prSet presAssocID="{CF288F47-BAF1-4FE8-9CED-944E9E5E52D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64EC60F-291B-445E-AEFD-09D46BEC3BBB}" type="pres">
      <dgm:prSet presAssocID="{F22C697E-5727-47B9-85F5-B95B475338D2}" presName="root1" presStyleCnt="0"/>
      <dgm:spPr/>
    </dgm:pt>
    <dgm:pt modelId="{2F76A0AD-050B-4BB5-B690-6531F660EDEF}" type="pres">
      <dgm:prSet presAssocID="{F22C697E-5727-47B9-85F5-B95B475338D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4218412-21C9-4D87-9108-BE5E25CFB37C}" type="pres">
      <dgm:prSet presAssocID="{F22C697E-5727-47B9-85F5-B95B475338D2}" presName="level2hierChild" presStyleCnt="0"/>
      <dgm:spPr/>
    </dgm:pt>
    <dgm:pt modelId="{CE74A0F4-315F-4D68-8BE3-941F9C493D14}" type="pres">
      <dgm:prSet presAssocID="{2682A968-DDB4-406A-A2C6-61FA88BF5695}" presName="conn2-1" presStyleLbl="parChTrans1D2" presStyleIdx="0" presStyleCnt="3"/>
      <dgm:spPr/>
      <dgm:t>
        <a:bodyPr/>
        <a:lstStyle/>
        <a:p>
          <a:endParaRPr lang="es-EC"/>
        </a:p>
      </dgm:t>
    </dgm:pt>
    <dgm:pt modelId="{F222D2E1-EE37-4E57-B365-7E952318A33D}" type="pres">
      <dgm:prSet presAssocID="{2682A968-DDB4-406A-A2C6-61FA88BF5695}" presName="connTx" presStyleLbl="parChTrans1D2" presStyleIdx="0" presStyleCnt="3"/>
      <dgm:spPr/>
      <dgm:t>
        <a:bodyPr/>
        <a:lstStyle/>
        <a:p>
          <a:endParaRPr lang="es-EC"/>
        </a:p>
      </dgm:t>
    </dgm:pt>
    <dgm:pt modelId="{E26BAA39-4F5F-453E-A2EC-FF9CD469814B}" type="pres">
      <dgm:prSet presAssocID="{B5A42B95-1CAE-4BD5-A0E2-75499DFB5F3B}" presName="root2" presStyleCnt="0"/>
      <dgm:spPr/>
    </dgm:pt>
    <dgm:pt modelId="{725864D6-F460-46DB-A09D-B176CE34C734}" type="pres">
      <dgm:prSet presAssocID="{B5A42B95-1CAE-4BD5-A0E2-75499DFB5F3B}" presName="LevelTwoTextNode" presStyleLbl="node2" presStyleIdx="0" presStyleCnt="3" custScaleX="163071" custScaleY="138822" custLinFactNeighborX="-169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00AEA03-C735-454E-BEE1-99D4FA1DEA10}" type="pres">
      <dgm:prSet presAssocID="{B5A42B95-1CAE-4BD5-A0E2-75499DFB5F3B}" presName="level3hierChild" presStyleCnt="0"/>
      <dgm:spPr/>
    </dgm:pt>
    <dgm:pt modelId="{5FF26DDA-8C78-41AC-8A3C-A491511CED1D}" type="pres">
      <dgm:prSet presAssocID="{CA0391B8-B052-43D5-B094-95DEBA5A151C}" presName="conn2-1" presStyleLbl="parChTrans1D2" presStyleIdx="1" presStyleCnt="3"/>
      <dgm:spPr/>
      <dgm:t>
        <a:bodyPr/>
        <a:lstStyle/>
        <a:p>
          <a:endParaRPr lang="es-EC"/>
        </a:p>
      </dgm:t>
    </dgm:pt>
    <dgm:pt modelId="{3EF0864F-371F-417A-A420-0386F47255A5}" type="pres">
      <dgm:prSet presAssocID="{CA0391B8-B052-43D5-B094-95DEBA5A151C}" presName="connTx" presStyleLbl="parChTrans1D2" presStyleIdx="1" presStyleCnt="3"/>
      <dgm:spPr/>
      <dgm:t>
        <a:bodyPr/>
        <a:lstStyle/>
        <a:p>
          <a:endParaRPr lang="es-EC"/>
        </a:p>
      </dgm:t>
    </dgm:pt>
    <dgm:pt modelId="{A09E53CF-B297-453C-BE21-718855388AAE}" type="pres">
      <dgm:prSet presAssocID="{BB9978F5-92EF-45E4-88EC-78531D11BE94}" presName="root2" presStyleCnt="0"/>
      <dgm:spPr/>
    </dgm:pt>
    <dgm:pt modelId="{B3AB2E33-3E86-439F-A641-82A3078277E3}" type="pres">
      <dgm:prSet presAssocID="{BB9978F5-92EF-45E4-88EC-78531D11BE94}" presName="LevelTwoTextNode" presStyleLbl="node2" presStyleIdx="1" presStyleCnt="3" custScaleX="163071" custScaleY="138822" custLinFactNeighborX="-169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D30193C-B6D6-4945-8EFA-D0073156AFC2}" type="pres">
      <dgm:prSet presAssocID="{BB9978F5-92EF-45E4-88EC-78531D11BE94}" presName="level3hierChild" presStyleCnt="0"/>
      <dgm:spPr/>
    </dgm:pt>
    <dgm:pt modelId="{7772E254-D895-4E52-A497-D0FDF2C1FACF}" type="pres">
      <dgm:prSet presAssocID="{04A2311B-D0A0-41C5-92F5-6E67FB4247D7}" presName="conn2-1" presStyleLbl="parChTrans1D2" presStyleIdx="2" presStyleCnt="3"/>
      <dgm:spPr/>
      <dgm:t>
        <a:bodyPr/>
        <a:lstStyle/>
        <a:p>
          <a:endParaRPr lang="es-EC"/>
        </a:p>
      </dgm:t>
    </dgm:pt>
    <dgm:pt modelId="{7810F132-616E-4143-8686-3A025D51681F}" type="pres">
      <dgm:prSet presAssocID="{04A2311B-D0A0-41C5-92F5-6E67FB4247D7}" presName="connTx" presStyleLbl="parChTrans1D2" presStyleIdx="2" presStyleCnt="3"/>
      <dgm:spPr/>
      <dgm:t>
        <a:bodyPr/>
        <a:lstStyle/>
        <a:p>
          <a:endParaRPr lang="es-EC"/>
        </a:p>
      </dgm:t>
    </dgm:pt>
    <dgm:pt modelId="{64209EE2-8C78-49ED-B103-9B6292C5A086}" type="pres">
      <dgm:prSet presAssocID="{71512F5C-C8E6-46BD-A095-DFF654621E98}" presName="root2" presStyleCnt="0"/>
      <dgm:spPr/>
    </dgm:pt>
    <dgm:pt modelId="{2ABE37F1-6E48-4E15-8973-5618971F214B}" type="pres">
      <dgm:prSet presAssocID="{71512F5C-C8E6-46BD-A095-DFF654621E98}" presName="LevelTwoTextNode" presStyleLbl="node2" presStyleIdx="2" presStyleCnt="3" custScaleX="163071" custScaleY="138822" custLinFactNeighborX="-169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38C63CF-7934-408D-B12B-F23B191D9697}" type="pres">
      <dgm:prSet presAssocID="{71512F5C-C8E6-46BD-A095-DFF654621E98}" presName="level3hierChild" presStyleCnt="0"/>
      <dgm:spPr/>
    </dgm:pt>
  </dgm:ptLst>
  <dgm:cxnLst>
    <dgm:cxn modelId="{39D6727B-C6FE-46DB-9133-FF9473F03828}" type="presOf" srcId="{04A2311B-D0A0-41C5-92F5-6E67FB4247D7}" destId="{7810F132-616E-4143-8686-3A025D51681F}" srcOrd="1" destOrd="0" presId="urn:microsoft.com/office/officeart/2008/layout/HorizontalMultiLevelHierarchy"/>
    <dgm:cxn modelId="{F251A1A9-F704-427F-81E2-27C0B641C7A6}" srcId="{F22C697E-5727-47B9-85F5-B95B475338D2}" destId="{BB9978F5-92EF-45E4-88EC-78531D11BE94}" srcOrd="1" destOrd="0" parTransId="{CA0391B8-B052-43D5-B094-95DEBA5A151C}" sibTransId="{67C60B2F-C216-4265-BADE-66DA1FB43430}"/>
    <dgm:cxn modelId="{F3676CB1-093B-4A37-B2A9-D963A308DE2A}" type="presOf" srcId="{CA0391B8-B052-43D5-B094-95DEBA5A151C}" destId="{5FF26DDA-8C78-41AC-8A3C-A491511CED1D}" srcOrd="0" destOrd="0" presId="urn:microsoft.com/office/officeart/2008/layout/HorizontalMultiLevelHierarchy"/>
    <dgm:cxn modelId="{2EA42CF6-18C9-4459-929D-222AF14A6FF2}" srcId="{F22C697E-5727-47B9-85F5-B95B475338D2}" destId="{B5A42B95-1CAE-4BD5-A0E2-75499DFB5F3B}" srcOrd="0" destOrd="0" parTransId="{2682A968-DDB4-406A-A2C6-61FA88BF5695}" sibTransId="{FDCAB98A-04B3-4A44-95F4-12489DA0050E}"/>
    <dgm:cxn modelId="{16FA63C5-B6A7-4226-A276-25920E51A5E2}" type="presOf" srcId="{F22C697E-5727-47B9-85F5-B95B475338D2}" destId="{2F76A0AD-050B-4BB5-B690-6531F660EDEF}" srcOrd="0" destOrd="0" presId="urn:microsoft.com/office/officeart/2008/layout/HorizontalMultiLevelHierarchy"/>
    <dgm:cxn modelId="{72021568-923C-4A57-92E4-4F1E26E65EA0}" type="presOf" srcId="{04A2311B-D0A0-41C5-92F5-6E67FB4247D7}" destId="{7772E254-D895-4E52-A497-D0FDF2C1FACF}" srcOrd="0" destOrd="0" presId="urn:microsoft.com/office/officeart/2008/layout/HorizontalMultiLevelHierarchy"/>
    <dgm:cxn modelId="{8E242C38-ED3C-473C-9D42-3357834D377D}" type="presOf" srcId="{BB9978F5-92EF-45E4-88EC-78531D11BE94}" destId="{B3AB2E33-3E86-439F-A641-82A3078277E3}" srcOrd="0" destOrd="0" presId="urn:microsoft.com/office/officeart/2008/layout/HorizontalMultiLevelHierarchy"/>
    <dgm:cxn modelId="{EA118D36-FE2F-4A66-9674-7BFC329D35A8}" type="presOf" srcId="{2682A968-DDB4-406A-A2C6-61FA88BF5695}" destId="{CE74A0F4-315F-4D68-8BE3-941F9C493D14}" srcOrd="0" destOrd="0" presId="urn:microsoft.com/office/officeart/2008/layout/HorizontalMultiLevelHierarchy"/>
    <dgm:cxn modelId="{74BEFDC4-1107-40B5-AB60-53154460C8D8}" type="presOf" srcId="{2682A968-DDB4-406A-A2C6-61FA88BF5695}" destId="{F222D2E1-EE37-4E57-B365-7E952318A33D}" srcOrd="1" destOrd="0" presId="urn:microsoft.com/office/officeart/2008/layout/HorizontalMultiLevelHierarchy"/>
    <dgm:cxn modelId="{C196F311-A19E-4B45-B0D9-AF3D7175BC20}" type="presOf" srcId="{B5A42B95-1CAE-4BD5-A0E2-75499DFB5F3B}" destId="{725864D6-F460-46DB-A09D-B176CE34C734}" srcOrd="0" destOrd="0" presId="urn:microsoft.com/office/officeart/2008/layout/HorizontalMultiLevelHierarchy"/>
    <dgm:cxn modelId="{BA582173-B22D-44AA-85C5-D70203A39053}" type="presOf" srcId="{71512F5C-C8E6-46BD-A095-DFF654621E98}" destId="{2ABE37F1-6E48-4E15-8973-5618971F214B}" srcOrd="0" destOrd="0" presId="urn:microsoft.com/office/officeart/2008/layout/HorizontalMultiLevelHierarchy"/>
    <dgm:cxn modelId="{F85222B0-0DA9-45BC-824B-6397EF0539FB}" srcId="{CF288F47-BAF1-4FE8-9CED-944E9E5E52D1}" destId="{F22C697E-5727-47B9-85F5-B95B475338D2}" srcOrd="0" destOrd="0" parTransId="{D185101B-D271-4C87-A314-7A1AB6CF6443}" sibTransId="{300A1889-759D-42BF-9119-ACD2E2AAFC47}"/>
    <dgm:cxn modelId="{0839DF20-5D9E-4CA3-8855-B590884A86CF}" srcId="{F22C697E-5727-47B9-85F5-B95B475338D2}" destId="{71512F5C-C8E6-46BD-A095-DFF654621E98}" srcOrd="2" destOrd="0" parTransId="{04A2311B-D0A0-41C5-92F5-6E67FB4247D7}" sibTransId="{31310694-3BE0-46D6-A948-E8C978AC1186}"/>
    <dgm:cxn modelId="{3AF53E25-895C-405E-BEDE-28C75A12F5CE}" type="presOf" srcId="{CF288F47-BAF1-4FE8-9CED-944E9E5E52D1}" destId="{94B14942-A59C-4CAC-96AB-68F49CBB9438}" srcOrd="0" destOrd="0" presId="urn:microsoft.com/office/officeart/2008/layout/HorizontalMultiLevelHierarchy"/>
    <dgm:cxn modelId="{40D11514-2B1D-4C8D-80AE-56826603C67D}" type="presOf" srcId="{CA0391B8-B052-43D5-B094-95DEBA5A151C}" destId="{3EF0864F-371F-417A-A420-0386F47255A5}" srcOrd="1" destOrd="0" presId="urn:microsoft.com/office/officeart/2008/layout/HorizontalMultiLevelHierarchy"/>
    <dgm:cxn modelId="{55C8CA8B-DA62-4ECB-A2D6-EF80BBD2E951}" type="presParOf" srcId="{94B14942-A59C-4CAC-96AB-68F49CBB9438}" destId="{B64EC60F-291B-445E-AEFD-09D46BEC3BBB}" srcOrd="0" destOrd="0" presId="urn:microsoft.com/office/officeart/2008/layout/HorizontalMultiLevelHierarchy"/>
    <dgm:cxn modelId="{2655DD18-9EC1-40DA-85B3-12F816BA9D92}" type="presParOf" srcId="{B64EC60F-291B-445E-AEFD-09D46BEC3BBB}" destId="{2F76A0AD-050B-4BB5-B690-6531F660EDEF}" srcOrd="0" destOrd="0" presId="urn:microsoft.com/office/officeart/2008/layout/HorizontalMultiLevelHierarchy"/>
    <dgm:cxn modelId="{2899C827-E2AF-4C8F-9DEE-EBFDD52D2F10}" type="presParOf" srcId="{B64EC60F-291B-445E-AEFD-09D46BEC3BBB}" destId="{F4218412-21C9-4D87-9108-BE5E25CFB37C}" srcOrd="1" destOrd="0" presId="urn:microsoft.com/office/officeart/2008/layout/HorizontalMultiLevelHierarchy"/>
    <dgm:cxn modelId="{844C6E91-2908-4639-8679-5761FD6B5D20}" type="presParOf" srcId="{F4218412-21C9-4D87-9108-BE5E25CFB37C}" destId="{CE74A0F4-315F-4D68-8BE3-941F9C493D14}" srcOrd="0" destOrd="0" presId="urn:microsoft.com/office/officeart/2008/layout/HorizontalMultiLevelHierarchy"/>
    <dgm:cxn modelId="{308D6426-49EB-4979-A7BF-5E928DA82C03}" type="presParOf" srcId="{CE74A0F4-315F-4D68-8BE3-941F9C493D14}" destId="{F222D2E1-EE37-4E57-B365-7E952318A33D}" srcOrd="0" destOrd="0" presId="urn:microsoft.com/office/officeart/2008/layout/HorizontalMultiLevelHierarchy"/>
    <dgm:cxn modelId="{F1A0A5A2-F968-4C1C-B768-7344A66D3BC4}" type="presParOf" srcId="{F4218412-21C9-4D87-9108-BE5E25CFB37C}" destId="{E26BAA39-4F5F-453E-A2EC-FF9CD469814B}" srcOrd="1" destOrd="0" presId="urn:microsoft.com/office/officeart/2008/layout/HorizontalMultiLevelHierarchy"/>
    <dgm:cxn modelId="{A1BD06E5-F322-4335-AADA-9FBB08392737}" type="presParOf" srcId="{E26BAA39-4F5F-453E-A2EC-FF9CD469814B}" destId="{725864D6-F460-46DB-A09D-B176CE34C734}" srcOrd="0" destOrd="0" presId="urn:microsoft.com/office/officeart/2008/layout/HorizontalMultiLevelHierarchy"/>
    <dgm:cxn modelId="{3A65EDCD-D61A-42A2-996F-FDF2100D020E}" type="presParOf" srcId="{E26BAA39-4F5F-453E-A2EC-FF9CD469814B}" destId="{100AEA03-C735-454E-BEE1-99D4FA1DEA10}" srcOrd="1" destOrd="0" presId="urn:microsoft.com/office/officeart/2008/layout/HorizontalMultiLevelHierarchy"/>
    <dgm:cxn modelId="{BD165C6E-4ACF-4481-AA6D-1FE1901F48EC}" type="presParOf" srcId="{F4218412-21C9-4D87-9108-BE5E25CFB37C}" destId="{5FF26DDA-8C78-41AC-8A3C-A491511CED1D}" srcOrd="2" destOrd="0" presId="urn:microsoft.com/office/officeart/2008/layout/HorizontalMultiLevelHierarchy"/>
    <dgm:cxn modelId="{6F67904B-F1EE-4722-8DE3-B0C03C1EC1B9}" type="presParOf" srcId="{5FF26DDA-8C78-41AC-8A3C-A491511CED1D}" destId="{3EF0864F-371F-417A-A420-0386F47255A5}" srcOrd="0" destOrd="0" presId="urn:microsoft.com/office/officeart/2008/layout/HorizontalMultiLevelHierarchy"/>
    <dgm:cxn modelId="{3EAD2834-E45E-4512-991C-3DBD0CC29488}" type="presParOf" srcId="{F4218412-21C9-4D87-9108-BE5E25CFB37C}" destId="{A09E53CF-B297-453C-BE21-718855388AAE}" srcOrd="3" destOrd="0" presId="urn:microsoft.com/office/officeart/2008/layout/HorizontalMultiLevelHierarchy"/>
    <dgm:cxn modelId="{55F2D27C-BB88-4620-A5BD-709AF6643D9D}" type="presParOf" srcId="{A09E53CF-B297-453C-BE21-718855388AAE}" destId="{B3AB2E33-3E86-439F-A641-82A3078277E3}" srcOrd="0" destOrd="0" presId="urn:microsoft.com/office/officeart/2008/layout/HorizontalMultiLevelHierarchy"/>
    <dgm:cxn modelId="{892873CA-0755-4476-8256-D05A85D89D68}" type="presParOf" srcId="{A09E53CF-B297-453C-BE21-718855388AAE}" destId="{FD30193C-B6D6-4945-8EFA-D0073156AFC2}" srcOrd="1" destOrd="0" presId="urn:microsoft.com/office/officeart/2008/layout/HorizontalMultiLevelHierarchy"/>
    <dgm:cxn modelId="{9E993566-143C-489C-B165-F28E734C9489}" type="presParOf" srcId="{F4218412-21C9-4D87-9108-BE5E25CFB37C}" destId="{7772E254-D895-4E52-A497-D0FDF2C1FACF}" srcOrd="4" destOrd="0" presId="urn:microsoft.com/office/officeart/2008/layout/HorizontalMultiLevelHierarchy"/>
    <dgm:cxn modelId="{D950CAFE-FE45-41A7-8684-38467E0586FB}" type="presParOf" srcId="{7772E254-D895-4E52-A497-D0FDF2C1FACF}" destId="{7810F132-616E-4143-8686-3A025D51681F}" srcOrd="0" destOrd="0" presId="urn:microsoft.com/office/officeart/2008/layout/HorizontalMultiLevelHierarchy"/>
    <dgm:cxn modelId="{1C27286D-C11E-4B17-A321-B96906EBC678}" type="presParOf" srcId="{F4218412-21C9-4D87-9108-BE5E25CFB37C}" destId="{64209EE2-8C78-49ED-B103-9B6292C5A086}" srcOrd="5" destOrd="0" presId="urn:microsoft.com/office/officeart/2008/layout/HorizontalMultiLevelHierarchy"/>
    <dgm:cxn modelId="{D7930F5D-79FD-4CCF-8FB9-352E2AD4180A}" type="presParOf" srcId="{64209EE2-8C78-49ED-B103-9B6292C5A086}" destId="{2ABE37F1-6E48-4E15-8973-5618971F214B}" srcOrd="0" destOrd="0" presId="urn:microsoft.com/office/officeart/2008/layout/HorizontalMultiLevelHierarchy"/>
    <dgm:cxn modelId="{E1E46DD8-9A0F-4CFF-B4CC-181F83AECC93}" type="presParOf" srcId="{64209EE2-8C78-49ED-B103-9B6292C5A086}" destId="{D38C63CF-7934-408D-B12B-F23B191D969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3DF04ACE-6766-4019-8840-13F9A3605291}" type="doc">
      <dgm:prSet loTypeId="urn:microsoft.com/office/officeart/2008/layout/RadialCluster" loCatId="cycle" qsTypeId="urn:microsoft.com/office/officeart/2005/8/quickstyle/simple1" qsCatId="simple" csTypeId="urn:microsoft.com/office/officeart/2005/8/colors/colorful1#17" csCatId="colorful" phldr="1"/>
      <dgm:spPr/>
      <dgm:t>
        <a:bodyPr/>
        <a:lstStyle/>
        <a:p>
          <a:endParaRPr lang="es-EC"/>
        </a:p>
      </dgm:t>
    </dgm:pt>
    <dgm:pt modelId="{F0E5E886-8193-4246-BB36-F68EC8F163CB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800" b="1" i="1" dirty="0" smtClean="0">
              <a:latin typeface="Book Antiqua" panose="02040602050305030304" pitchFamily="18" charset="0"/>
            </a:rPr>
            <a:t>Política Pública de Empleo Juvenil </a:t>
          </a:r>
          <a:endParaRPr lang="es-EC" sz="1800" b="1" i="1" dirty="0">
            <a:latin typeface="Book Antiqua" panose="02040602050305030304" pitchFamily="18" charset="0"/>
          </a:endParaRPr>
        </a:p>
      </dgm:t>
    </dgm:pt>
    <dgm:pt modelId="{C2AE721E-F537-41D1-9855-C269F00EF28B}" type="par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902051C2-697F-4B72-8570-6B15B7443367}" type="sib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5D4FCD0-4C88-4E69-A5AE-D0A753576B52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Inicio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2008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00A9992C-F65E-4AEB-AF31-A6B58B65A850}" type="par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BBE753AD-DB52-40FE-9FEC-D6B13087EA1B}" type="sib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8D5B5C0-8715-4025-8669-CE4111303A9A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Población Destinataria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Jóvenes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87DFBC8E-F55D-4452-87E9-B07FAB622A06}" type="par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5315DC91-BB4B-4393-B7E2-9D2A7D83ABBD}" type="sib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3A967A5-3E65-4A37-978E-616A26E808E7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Institución Encargada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Gobierno Nacional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F121DA0A-ED7B-438C-ABB7-231166DE4CAB}" type="par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AFB6ADD-0934-4B19-86D8-EC1815BCE94C}" type="sib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4E36386-4F0B-414D-BEAC-BB805A832D7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Objetivo</a:t>
          </a:r>
        </a:p>
        <a:p>
          <a:pPr algn="ctr"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 algn="ctr"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Implementar estrategias que permitan construir trayectorias de trabajo decente en base a 4 pilares: empleo, empleabilidad, emprendimiento y aspectos transversales (sustentabilidad)</a:t>
          </a:r>
          <a:endParaRPr lang="es-EC" sz="1600" b="0" dirty="0">
            <a:latin typeface="Book Antiqua" panose="02040602050305030304" pitchFamily="18" charset="0"/>
          </a:endParaRPr>
        </a:p>
      </dgm:t>
    </dgm:pt>
    <dgm:pt modelId="{1C760A77-3EB9-4B0E-B69D-EFF19791CCF0}" type="par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3BB4F64A-9BBA-4AB5-94CC-305A9787CEA7}" type="sib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D920725-28E1-4682-996A-AF8BA191DC24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Información Adicional</a:t>
          </a:r>
        </a:p>
        <a:p>
          <a:pPr algn="ctr"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 algn="just">
            <a:spcAft>
              <a:spcPts val="0"/>
            </a:spcAft>
          </a:pPr>
          <a:r>
            <a:rPr lang="es-EC" sz="1600" b="0" dirty="0" smtClean="0">
              <a:latin typeface="Book Antiqua" panose="02040602050305030304" pitchFamily="18" charset="0"/>
            </a:rPr>
            <a:t>* Se instaló en la </a:t>
          </a:r>
          <a:r>
            <a:rPr lang="es-EC" sz="1600" dirty="0" smtClean="0">
              <a:latin typeface="Book Antiqua" panose="02040602050305030304" pitchFamily="18" charset="0"/>
            </a:rPr>
            <a:t>Mesa Nacional para la generación del empleo juvenil por medio del Decreto No. 197/08</a:t>
          </a:r>
          <a:endParaRPr lang="es-EC" sz="1600" b="0" dirty="0" smtClean="0">
            <a:latin typeface="Book Antiqua" panose="02040602050305030304" pitchFamily="18" charset="0"/>
          </a:endParaRPr>
        </a:p>
      </dgm:t>
    </dgm:pt>
    <dgm:pt modelId="{746158B7-B63E-4F07-9F32-A4F5C5E9C2B2}" type="sib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BA4E6554-1BF4-410D-84CA-E742BC8F7A55}" type="par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28F97A00-99E4-4910-B733-4B4D385BE057}" type="pres">
      <dgm:prSet presAssocID="{3DF04ACE-6766-4019-8840-13F9A360529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AF8AC86-DC17-4C2C-8061-FA44469B19EF}" type="pres">
      <dgm:prSet presAssocID="{F0E5E886-8193-4246-BB36-F68EC8F163CB}" presName="singleCycle" presStyleCnt="0"/>
      <dgm:spPr/>
    </dgm:pt>
    <dgm:pt modelId="{7AEBC049-C8FB-4723-8371-6C86CDAFD5EC}" type="pres">
      <dgm:prSet presAssocID="{F0E5E886-8193-4246-BB36-F68EC8F163CB}" presName="singleCenter" presStyleLbl="node1" presStyleIdx="0" presStyleCnt="6" custScaleX="116948" custScaleY="54051" custLinFactNeighborX="-3725" custLinFactNeighborY="-6417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BB6B363D-DD40-4997-B0CD-462BA7C15EF0}" type="pres">
      <dgm:prSet presAssocID="{00A9992C-F65E-4AEB-AF31-A6B58B65A850}" presName="Name56" presStyleLbl="parChTrans1D2" presStyleIdx="0" presStyleCnt="5"/>
      <dgm:spPr/>
      <dgm:t>
        <a:bodyPr/>
        <a:lstStyle/>
        <a:p>
          <a:endParaRPr lang="es-EC"/>
        </a:p>
      </dgm:t>
    </dgm:pt>
    <dgm:pt modelId="{071DFC1C-616B-4846-B052-94A9D470211F}" type="pres">
      <dgm:prSet presAssocID="{85D4FCD0-4C88-4E69-A5AE-D0A753576B52}" presName="text0" presStyleLbl="node1" presStyleIdx="1" presStyleCnt="6" custScaleX="128000" custRadScaleRad="101227" custRadScaleInc="217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655EC2-FD93-45C7-8435-05B9A8A10849}" type="pres">
      <dgm:prSet presAssocID="{BA4E6554-1BF4-410D-84CA-E742BC8F7A55}" presName="Name56" presStyleLbl="parChTrans1D2" presStyleIdx="1" presStyleCnt="5"/>
      <dgm:spPr/>
      <dgm:t>
        <a:bodyPr/>
        <a:lstStyle/>
        <a:p>
          <a:endParaRPr lang="es-EC"/>
        </a:p>
      </dgm:t>
    </dgm:pt>
    <dgm:pt modelId="{83E8A2E4-5C61-4486-98D9-82BCDF8CC42F}" type="pres">
      <dgm:prSet presAssocID="{4D920725-28E1-4682-996A-AF8BA191DC24}" presName="text0" presStyleLbl="node1" presStyleIdx="2" presStyleCnt="6" custScaleX="287975" custScaleY="138155" custRadScaleRad="108581" custRadScaleInc="1625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A91C35-702E-4F65-A6E1-8A0B1258D37F}" type="pres">
      <dgm:prSet presAssocID="{87DFBC8E-F55D-4452-87E9-B07FAB622A06}" presName="Name56" presStyleLbl="parChTrans1D2" presStyleIdx="2" presStyleCnt="5"/>
      <dgm:spPr/>
      <dgm:t>
        <a:bodyPr/>
        <a:lstStyle/>
        <a:p>
          <a:endParaRPr lang="es-EC"/>
        </a:p>
      </dgm:t>
    </dgm:pt>
    <dgm:pt modelId="{1DF4D854-E854-43CB-8D15-E7B59FB10577}" type="pres">
      <dgm:prSet presAssocID="{E8D5B5C0-8715-4025-8669-CE4111303A9A}" presName="text0" presStyleLbl="node1" presStyleIdx="3" presStyleCnt="6" custScaleX="246439" custScaleY="154077" custRadScaleRad="118795" custRadScaleInc="2704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5326EC-CF74-4C3B-8930-071EC68F0A88}" type="pres">
      <dgm:prSet presAssocID="{F121DA0A-ED7B-438C-ABB7-231166DE4CAB}" presName="Name56" presStyleLbl="parChTrans1D2" presStyleIdx="3" presStyleCnt="5"/>
      <dgm:spPr/>
      <dgm:t>
        <a:bodyPr/>
        <a:lstStyle/>
        <a:p>
          <a:endParaRPr lang="es-EC"/>
        </a:p>
      </dgm:t>
    </dgm:pt>
    <dgm:pt modelId="{415AA0DF-8240-42B3-B113-ED51438893C9}" type="pres">
      <dgm:prSet presAssocID="{43A967A5-3E65-4A37-978E-616A26E808E7}" presName="text0" presStyleLbl="node1" presStyleIdx="4" presStyleCnt="6" custScaleX="228358" custScaleY="161371" custRadScaleRad="118380" custRadScaleInc="2623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5028C5-A04B-420A-9CAE-D56CB66C7F06}" type="pres">
      <dgm:prSet presAssocID="{1C760A77-3EB9-4B0E-B69D-EFF19791CCF0}" presName="Name56" presStyleLbl="parChTrans1D2" presStyleIdx="4" presStyleCnt="5"/>
      <dgm:spPr/>
      <dgm:t>
        <a:bodyPr/>
        <a:lstStyle/>
        <a:p>
          <a:endParaRPr lang="es-EC"/>
        </a:p>
      </dgm:t>
    </dgm:pt>
    <dgm:pt modelId="{FC827E77-240E-401D-901F-6C5D3A7F343F}" type="pres">
      <dgm:prSet presAssocID="{84E36386-4F0B-414D-BEAC-BB805A832D70}" presName="text0" presStyleLbl="node1" presStyleIdx="5" presStyleCnt="6" custScaleX="234737" custScaleY="274978" custRadScaleRad="131020" custRadScaleInc="38919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BE3B78C-BEAE-45BB-8C0B-ED393BB7A054}" srcId="{F0E5E886-8193-4246-BB36-F68EC8F163CB}" destId="{4D920725-28E1-4682-996A-AF8BA191DC24}" srcOrd="1" destOrd="0" parTransId="{BA4E6554-1BF4-410D-84CA-E742BC8F7A55}" sibTransId="{746158B7-B63E-4F07-9F32-A4F5C5E9C2B2}"/>
    <dgm:cxn modelId="{E47376E6-C7C7-4904-BDC8-01392EEA82DE}" type="presOf" srcId="{3DF04ACE-6766-4019-8840-13F9A3605291}" destId="{28F97A00-99E4-4910-B733-4B4D385BE057}" srcOrd="0" destOrd="0" presId="urn:microsoft.com/office/officeart/2008/layout/RadialCluster"/>
    <dgm:cxn modelId="{F647C063-E59D-4CB1-B811-16A08895110E}" type="presOf" srcId="{F121DA0A-ED7B-438C-ABB7-231166DE4CAB}" destId="{705326EC-CF74-4C3B-8930-071EC68F0A88}" srcOrd="0" destOrd="0" presId="urn:microsoft.com/office/officeart/2008/layout/RadialCluster"/>
    <dgm:cxn modelId="{1DFE3010-AF4A-4E72-90E8-A0C324D8C49C}" type="presOf" srcId="{85D4FCD0-4C88-4E69-A5AE-D0A753576B52}" destId="{071DFC1C-616B-4846-B052-94A9D470211F}" srcOrd="0" destOrd="0" presId="urn:microsoft.com/office/officeart/2008/layout/RadialCluster"/>
    <dgm:cxn modelId="{5E4A6447-686F-41E5-9360-1DA106D7AAB9}" type="presOf" srcId="{87DFBC8E-F55D-4452-87E9-B07FAB622A06}" destId="{57A91C35-702E-4F65-A6E1-8A0B1258D37F}" srcOrd="0" destOrd="0" presId="urn:microsoft.com/office/officeart/2008/layout/RadialCluster"/>
    <dgm:cxn modelId="{FCFB2F5F-0B26-41D3-BBD3-97125F971AF9}" srcId="{3DF04ACE-6766-4019-8840-13F9A3605291}" destId="{F0E5E886-8193-4246-BB36-F68EC8F163CB}" srcOrd="0" destOrd="0" parTransId="{C2AE721E-F537-41D1-9855-C269F00EF28B}" sibTransId="{902051C2-697F-4B72-8570-6B15B7443367}"/>
    <dgm:cxn modelId="{09125513-7A93-4D1A-B698-A485D8BC777D}" type="presOf" srcId="{1C760A77-3EB9-4B0E-B69D-EFF19791CCF0}" destId="{815028C5-A04B-420A-9CAE-D56CB66C7F06}" srcOrd="0" destOrd="0" presId="urn:microsoft.com/office/officeart/2008/layout/RadialCluster"/>
    <dgm:cxn modelId="{21B17AA9-F91E-4F8D-980F-724F20563CC8}" type="presOf" srcId="{BA4E6554-1BF4-410D-84CA-E742BC8F7A55}" destId="{E5655EC2-FD93-45C7-8435-05B9A8A10849}" srcOrd="0" destOrd="0" presId="urn:microsoft.com/office/officeart/2008/layout/RadialCluster"/>
    <dgm:cxn modelId="{4DEDD34D-F87D-42DF-91F2-F209170461DF}" type="presOf" srcId="{4D920725-28E1-4682-996A-AF8BA191DC24}" destId="{83E8A2E4-5C61-4486-98D9-82BCDF8CC42F}" srcOrd="0" destOrd="0" presId="urn:microsoft.com/office/officeart/2008/layout/RadialCluster"/>
    <dgm:cxn modelId="{D8710B52-B42E-470F-915C-4D7E1DF3FAF9}" srcId="{F0E5E886-8193-4246-BB36-F68EC8F163CB}" destId="{E8D5B5C0-8715-4025-8669-CE4111303A9A}" srcOrd="2" destOrd="0" parTransId="{87DFBC8E-F55D-4452-87E9-B07FAB622A06}" sibTransId="{5315DC91-BB4B-4393-B7E2-9D2A7D83ABBD}"/>
    <dgm:cxn modelId="{55917543-7CE6-493D-9CF3-5B25854027C6}" type="presOf" srcId="{F0E5E886-8193-4246-BB36-F68EC8F163CB}" destId="{7AEBC049-C8FB-4723-8371-6C86CDAFD5EC}" srcOrd="0" destOrd="0" presId="urn:microsoft.com/office/officeart/2008/layout/RadialCluster"/>
    <dgm:cxn modelId="{4993A2E1-4924-4E54-9C19-8BC911EE93BC}" srcId="{F0E5E886-8193-4246-BB36-F68EC8F163CB}" destId="{84E36386-4F0B-414D-BEAC-BB805A832D70}" srcOrd="4" destOrd="0" parTransId="{1C760A77-3EB9-4B0E-B69D-EFF19791CCF0}" sibTransId="{3BB4F64A-9BBA-4AB5-94CC-305A9787CEA7}"/>
    <dgm:cxn modelId="{62E1791F-F516-4FF0-89EA-CECA4DB309F9}" type="presOf" srcId="{43A967A5-3E65-4A37-978E-616A26E808E7}" destId="{415AA0DF-8240-42B3-B113-ED51438893C9}" srcOrd="0" destOrd="0" presId="urn:microsoft.com/office/officeart/2008/layout/RadialCluster"/>
    <dgm:cxn modelId="{E2B2CFAC-9E71-47EF-939F-F26012C21296}" type="presOf" srcId="{E8D5B5C0-8715-4025-8669-CE4111303A9A}" destId="{1DF4D854-E854-43CB-8D15-E7B59FB10577}" srcOrd="0" destOrd="0" presId="urn:microsoft.com/office/officeart/2008/layout/RadialCluster"/>
    <dgm:cxn modelId="{537EB456-A916-49F8-A322-8A72FE659355}" srcId="{F0E5E886-8193-4246-BB36-F68EC8F163CB}" destId="{43A967A5-3E65-4A37-978E-616A26E808E7}" srcOrd="3" destOrd="0" parTransId="{F121DA0A-ED7B-438C-ABB7-231166DE4CAB}" sibTransId="{EAFB6ADD-0934-4B19-86D8-EC1815BCE94C}"/>
    <dgm:cxn modelId="{1E08F5E0-44C2-4D9A-872F-230F58A44A49}" srcId="{F0E5E886-8193-4246-BB36-F68EC8F163CB}" destId="{85D4FCD0-4C88-4E69-A5AE-D0A753576B52}" srcOrd="0" destOrd="0" parTransId="{00A9992C-F65E-4AEB-AF31-A6B58B65A850}" sibTransId="{BBE753AD-DB52-40FE-9FEC-D6B13087EA1B}"/>
    <dgm:cxn modelId="{1664FCEC-124E-4D16-B925-8420E1808E99}" type="presOf" srcId="{00A9992C-F65E-4AEB-AF31-A6B58B65A850}" destId="{BB6B363D-DD40-4997-B0CD-462BA7C15EF0}" srcOrd="0" destOrd="0" presId="urn:microsoft.com/office/officeart/2008/layout/RadialCluster"/>
    <dgm:cxn modelId="{F0929AB5-9DBA-43F8-890D-A583FD4E577C}" type="presOf" srcId="{84E36386-4F0B-414D-BEAC-BB805A832D70}" destId="{FC827E77-240E-401D-901F-6C5D3A7F343F}" srcOrd="0" destOrd="0" presId="urn:microsoft.com/office/officeart/2008/layout/RadialCluster"/>
    <dgm:cxn modelId="{30EEEE40-D47E-46D3-9F9A-39FE6F851A74}" type="presParOf" srcId="{28F97A00-99E4-4910-B733-4B4D385BE057}" destId="{8AF8AC86-DC17-4C2C-8061-FA44469B19EF}" srcOrd="0" destOrd="0" presId="urn:microsoft.com/office/officeart/2008/layout/RadialCluster"/>
    <dgm:cxn modelId="{AC054332-5E09-4A4B-8C8B-D0DA3333E776}" type="presParOf" srcId="{8AF8AC86-DC17-4C2C-8061-FA44469B19EF}" destId="{7AEBC049-C8FB-4723-8371-6C86CDAFD5EC}" srcOrd="0" destOrd="0" presId="urn:microsoft.com/office/officeart/2008/layout/RadialCluster"/>
    <dgm:cxn modelId="{AC007136-8536-4B87-8833-B6B7DD341222}" type="presParOf" srcId="{8AF8AC86-DC17-4C2C-8061-FA44469B19EF}" destId="{BB6B363D-DD40-4997-B0CD-462BA7C15EF0}" srcOrd="1" destOrd="0" presId="urn:microsoft.com/office/officeart/2008/layout/RadialCluster"/>
    <dgm:cxn modelId="{00CB8585-94A5-41C8-92CF-7E0D083A143F}" type="presParOf" srcId="{8AF8AC86-DC17-4C2C-8061-FA44469B19EF}" destId="{071DFC1C-616B-4846-B052-94A9D470211F}" srcOrd="2" destOrd="0" presId="urn:microsoft.com/office/officeart/2008/layout/RadialCluster"/>
    <dgm:cxn modelId="{46A7DA08-A44F-456C-A9D4-FD214559CECC}" type="presParOf" srcId="{8AF8AC86-DC17-4C2C-8061-FA44469B19EF}" destId="{E5655EC2-FD93-45C7-8435-05B9A8A10849}" srcOrd="3" destOrd="0" presId="urn:microsoft.com/office/officeart/2008/layout/RadialCluster"/>
    <dgm:cxn modelId="{FF4A90E0-7408-4FD3-B488-087E4373827A}" type="presParOf" srcId="{8AF8AC86-DC17-4C2C-8061-FA44469B19EF}" destId="{83E8A2E4-5C61-4486-98D9-82BCDF8CC42F}" srcOrd="4" destOrd="0" presId="urn:microsoft.com/office/officeart/2008/layout/RadialCluster"/>
    <dgm:cxn modelId="{C470A83E-6D2B-4559-ACF5-697A3EB7ADDE}" type="presParOf" srcId="{8AF8AC86-DC17-4C2C-8061-FA44469B19EF}" destId="{57A91C35-702E-4F65-A6E1-8A0B1258D37F}" srcOrd="5" destOrd="0" presId="urn:microsoft.com/office/officeart/2008/layout/RadialCluster"/>
    <dgm:cxn modelId="{C5FA227E-2872-4AD9-A5CB-656D1103C6C4}" type="presParOf" srcId="{8AF8AC86-DC17-4C2C-8061-FA44469B19EF}" destId="{1DF4D854-E854-43CB-8D15-E7B59FB10577}" srcOrd="6" destOrd="0" presId="urn:microsoft.com/office/officeart/2008/layout/RadialCluster"/>
    <dgm:cxn modelId="{7A961095-7F8A-48DE-A9DA-AED5B480E387}" type="presParOf" srcId="{8AF8AC86-DC17-4C2C-8061-FA44469B19EF}" destId="{705326EC-CF74-4C3B-8930-071EC68F0A88}" srcOrd="7" destOrd="0" presId="urn:microsoft.com/office/officeart/2008/layout/RadialCluster"/>
    <dgm:cxn modelId="{5490F973-F7CA-4284-A135-D420EB2BCDD6}" type="presParOf" srcId="{8AF8AC86-DC17-4C2C-8061-FA44469B19EF}" destId="{415AA0DF-8240-42B3-B113-ED51438893C9}" srcOrd="8" destOrd="0" presId="urn:microsoft.com/office/officeart/2008/layout/RadialCluster"/>
    <dgm:cxn modelId="{1593376C-C3F0-4638-8A20-094754A8B50D}" type="presParOf" srcId="{8AF8AC86-DC17-4C2C-8061-FA44469B19EF}" destId="{815028C5-A04B-420A-9CAE-D56CB66C7F06}" srcOrd="9" destOrd="0" presId="urn:microsoft.com/office/officeart/2008/layout/RadialCluster"/>
    <dgm:cxn modelId="{5969A304-24E8-4930-BA5E-A149380265D3}" type="presParOf" srcId="{8AF8AC86-DC17-4C2C-8061-FA44469B19EF}" destId="{FC827E77-240E-401D-901F-6C5D3A7F343F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3DF04ACE-6766-4019-8840-13F9A3605291}" type="doc">
      <dgm:prSet loTypeId="urn:microsoft.com/office/officeart/2008/layout/RadialCluster" loCatId="cycle" qsTypeId="urn:microsoft.com/office/officeart/2005/8/quickstyle/simple1" qsCatId="simple" csTypeId="urn:microsoft.com/office/officeart/2005/8/colors/colorful1#18" csCatId="colorful" phldr="1"/>
      <dgm:spPr/>
      <dgm:t>
        <a:bodyPr/>
        <a:lstStyle/>
        <a:p>
          <a:endParaRPr lang="es-EC"/>
        </a:p>
      </dgm:t>
    </dgm:pt>
    <dgm:pt modelId="{F0E5E886-8193-4246-BB36-F68EC8F163CB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600" b="1" i="1" dirty="0" smtClean="0">
              <a:latin typeface="Book Antiqua" panose="02040602050305030304" pitchFamily="18" charset="0"/>
            </a:rPr>
            <a:t>Ley No. 4.951/13: De Inserción al Empleo Juvenil</a:t>
          </a:r>
          <a:endParaRPr lang="es-EC" sz="1600" b="1" i="1" dirty="0">
            <a:latin typeface="Book Antiqua" panose="02040602050305030304" pitchFamily="18" charset="0"/>
          </a:endParaRPr>
        </a:p>
      </dgm:t>
    </dgm:pt>
    <dgm:pt modelId="{C2AE721E-F537-41D1-9855-C269F00EF28B}" type="par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902051C2-697F-4B72-8570-6B15B7443367}" type="sib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5D4FCD0-4C88-4E69-A5AE-D0A753576B52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Inicio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2013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00A9992C-F65E-4AEB-AF31-A6B58B65A850}" type="par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BBE753AD-DB52-40FE-9FEC-D6B13087EA1B}" type="sib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8D5B5C0-8715-4025-8669-CE4111303A9A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Población Destinataria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Jóvenes (18-29 años) que pertenecen al 20% más pobre (hombres) y al 30% (mujeres)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87DFBC8E-F55D-4452-87E9-B07FAB622A06}" type="par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5315DC91-BB4B-4393-B7E2-9D2A7D83ABBD}" type="sib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3A967A5-3E65-4A37-978E-616A26E808E7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Institución Encargada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Ministerio de Justicia y Trabajo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F121DA0A-ED7B-438C-ABB7-231166DE4CAB}" type="par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AFB6ADD-0934-4B19-86D8-EC1815BCE94C}" type="sib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4E36386-4F0B-414D-BEAC-BB805A832D7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Objetivo</a:t>
          </a:r>
        </a:p>
        <a:p>
          <a:pPr algn="ctr"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 algn="ctr"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Fomentar la formación, capacitación e inserción al empleo formal y crear las condiciones propicias para disminuir las inequidades existentes entre hombres y mujeres </a:t>
          </a:r>
          <a:endParaRPr lang="es-EC" sz="1600" b="0" dirty="0">
            <a:latin typeface="Book Antiqua" panose="02040602050305030304" pitchFamily="18" charset="0"/>
          </a:endParaRPr>
        </a:p>
      </dgm:t>
    </dgm:pt>
    <dgm:pt modelId="{1C760A77-3EB9-4B0E-B69D-EFF19791CCF0}" type="par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3BB4F64A-9BBA-4AB5-94CC-305A9787CEA7}" type="sib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D920725-28E1-4682-996A-AF8BA191DC24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Información Adicional</a:t>
          </a:r>
        </a:p>
        <a:p>
          <a:pPr algn="ctr"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 algn="just">
            <a:spcAft>
              <a:spcPts val="0"/>
            </a:spcAft>
          </a:pPr>
          <a:r>
            <a:rPr lang="es-EC" sz="1600" b="0" dirty="0" smtClean="0">
              <a:latin typeface="Book Antiqua" panose="02040602050305030304" pitchFamily="18" charset="0"/>
            </a:rPr>
            <a:t>* 5 modalidades</a:t>
          </a:r>
        </a:p>
      </dgm:t>
    </dgm:pt>
    <dgm:pt modelId="{746158B7-B63E-4F07-9F32-A4F5C5E9C2B2}" type="sib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BA4E6554-1BF4-410D-84CA-E742BC8F7A55}" type="par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28F97A00-99E4-4910-B733-4B4D385BE057}" type="pres">
      <dgm:prSet presAssocID="{3DF04ACE-6766-4019-8840-13F9A360529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AF8AC86-DC17-4C2C-8061-FA44469B19EF}" type="pres">
      <dgm:prSet presAssocID="{F0E5E886-8193-4246-BB36-F68EC8F163CB}" presName="singleCycle" presStyleCnt="0"/>
      <dgm:spPr/>
    </dgm:pt>
    <dgm:pt modelId="{7AEBC049-C8FB-4723-8371-6C86CDAFD5EC}" type="pres">
      <dgm:prSet presAssocID="{F0E5E886-8193-4246-BB36-F68EC8F163CB}" presName="singleCenter" presStyleLbl="node1" presStyleIdx="0" presStyleCnt="6" custScaleX="116948" custScaleY="54051" custLinFactNeighborX="-3725" custLinFactNeighborY="-6417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BB6B363D-DD40-4997-B0CD-462BA7C15EF0}" type="pres">
      <dgm:prSet presAssocID="{00A9992C-F65E-4AEB-AF31-A6B58B65A850}" presName="Name56" presStyleLbl="parChTrans1D2" presStyleIdx="0" presStyleCnt="5"/>
      <dgm:spPr/>
      <dgm:t>
        <a:bodyPr/>
        <a:lstStyle/>
        <a:p>
          <a:endParaRPr lang="es-EC"/>
        </a:p>
      </dgm:t>
    </dgm:pt>
    <dgm:pt modelId="{071DFC1C-616B-4846-B052-94A9D470211F}" type="pres">
      <dgm:prSet presAssocID="{85D4FCD0-4C88-4E69-A5AE-D0A753576B52}" presName="text0" presStyleLbl="node1" presStyleIdx="1" presStyleCnt="6" custScaleX="128000" custRadScaleRad="101227" custRadScaleInc="217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655EC2-FD93-45C7-8435-05B9A8A10849}" type="pres">
      <dgm:prSet presAssocID="{BA4E6554-1BF4-410D-84CA-E742BC8F7A55}" presName="Name56" presStyleLbl="parChTrans1D2" presStyleIdx="1" presStyleCnt="5"/>
      <dgm:spPr/>
      <dgm:t>
        <a:bodyPr/>
        <a:lstStyle/>
        <a:p>
          <a:endParaRPr lang="es-EC"/>
        </a:p>
      </dgm:t>
    </dgm:pt>
    <dgm:pt modelId="{83E8A2E4-5C61-4486-98D9-82BCDF8CC42F}" type="pres">
      <dgm:prSet presAssocID="{4D920725-28E1-4682-996A-AF8BA191DC24}" presName="text0" presStyleLbl="node1" presStyleIdx="2" presStyleCnt="6" custScaleX="287975" custScaleY="138155" custRadScaleRad="108581" custRadScaleInc="1625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A91C35-702E-4F65-A6E1-8A0B1258D37F}" type="pres">
      <dgm:prSet presAssocID="{87DFBC8E-F55D-4452-87E9-B07FAB622A06}" presName="Name56" presStyleLbl="parChTrans1D2" presStyleIdx="2" presStyleCnt="5"/>
      <dgm:spPr/>
      <dgm:t>
        <a:bodyPr/>
        <a:lstStyle/>
        <a:p>
          <a:endParaRPr lang="es-EC"/>
        </a:p>
      </dgm:t>
    </dgm:pt>
    <dgm:pt modelId="{1DF4D854-E854-43CB-8D15-E7B59FB10577}" type="pres">
      <dgm:prSet presAssocID="{E8D5B5C0-8715-4025-8669-CE4111303A9A}" presName="text0" presStyleLbl="node1" presStyleIdx="3" presStyleCnt="6" custScaleX="246439" custScaleY="154077" custRadScaleRad="118795" custRadScaleInc="2704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5326EC-CF74-4C3B-8930-071EC68F0A88}" type="pres">
      <dgm:prSet presAssocID="{F121DA0A-ED7B-438C-ABB7-231166DE4CAB}" presName="Name56" presStyleLbl="parChTrans1D2" presStyleIdx="3" presStyleCnt="5"/>
      <dgm:spPr/>
      <dgm:t>
        <a:bodyPr/>
        <a:lstStyle/>
        <a:p>
          <a:endParaRPr lang="es-EC"/>
        </a:p>
      </dgm:t>
    </dgm:pt>
    <dgm:pt modelId="{415AA0DF-8240-42B3-B113-ED51438893C9}" type="pres">
      <dgm:prSet presAssocID="{43A967A5-3E65-4A37-978E-616A26E808E7}" presName="text0" presStyleLbl="node1" presStyleIdx="4" presStyleCnt="6" custScaleX="228358" custScaleY="161371" custRadScaleRad="118380" custRadScaleInc="2623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5028C5-A04B-420A-9CAE-D56CB66C7F06}" type="pres">
      <dgm:prSet presAssocID="{1C760A77-3EB9-4B0E-B69D-EFF19791CCF0}" presName="Name56" presStyleLbl="parChTrans1D2" presStyleIdx="4" presStyleCnt="5"/>
      <dgm:spPr/>
      <dgm:t>
        <a:bodyPr/>
        <a:lstStyle/>
        <a:p>
          <a:endParaRPr lang="es-EC"/>
        </a:p>
      </dgm:t>
    </dgm:pt>
    <dgm:pt modelId="{FC827E77-240E-401D-901F-6C5D3A7F343F}" type="pres">
      <dgm:prSet presAssocID="{84E36386-4F0B-414D-BEAC-BB805A832D70}" presName="text0" presStyleLbl="node1" presStyleIdx="5" presStyleCnt="6" custScaleX="234737" custScaleY="274978" custRadScaleRad="131020" custRadScaleInc="38919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8F7BC55-1F0D-483D-AC6D-B17462EC896F}" type="presOf" srcId="{F121DA0A-ED7B-438C-ABB7-231166DE4CAB}" destId="{705326EC-CF74-4C3B-8930-071EC68F0A88}" srcOrd="0" destOrd="0" presId="urn:microsoft.com/office/officeart/2008/layout/RadialCluster"/>
    <dgm:cxn modelId="{46FC1A4E-942A-425F-8EED-615CD0898B1C}" type="presOf" srcId="{84E36386-4F0B-414D-BEAC-BB805A832D70}" destId="{FC827E77-240E-401D-901F-6C5D3A7F343F}" srcOrd="0" destOrd="0" presId="urn:microsoft.com/office/officeart/2008/layout/RadialCluster"/>
    <dgm:cxn modelId="{CBE3B78C-BEAE-45BB-8C0B-ED393BB7A054}" srcId="{F0E5E886-8193-4246-BB36-F68EC8F163CB}" destId="{4D920725-28E1-4682-996A-AF8BA191DC24}" srcOrd="1" destOrd="0" parTransId="{BA4E6554-1BF4-410D-84CA-E742BC8F7A55}" sibTransId="{746158B7-B63E-4F07-9F32-A4F5C5E9C2B2}"/>
    <dgm:cxn modelId="{30F909EE-B057-4DF6-B2AF-8635335F0465}" type="presOf" srcId="{E8D5B5C0-8715-4025-8669-CE4111303A9A}" destId="{1DF4D854-E854-43CB-8D15-E7B59FB10577}" srcOrd="0" destOrd="0" presId="urn:microsoft.com/office/officeart/2008/layout/RadialCluster"/>
    <dgm:cxn modelId="{E32C7A37-6747-462D-A839-54D6399A814E}" type="presOf" srcId="{F0E5E886-8193-4246-BB36-F68EC8F163CB}" destId="{7AEBC049-C8FB-4723-8371-6C86CDAFD5EC}" srcOrd="0" destOrd="0" presId="urn:microsoft.com/office/officeart/2008/layout/RadialCluster"/>
    <dgm:cxn modelId="{72AAE8F3-A39E-41C1-9DDF-20E39A9CBC88}" type="presOf" srcId="{1C760A77-3EB9-4B0E-B69D-EFF19791CCF0}" destId="{815028C5-A04B-420A-9CAE-D56CB66C7F06}" srcOrd="0" destOrd="0" presId="urn:microsoft.com/office/officeart/2008/layout/RadialCluster"/>
    <dgm:cxn modelId="{FCFB2F5F-0B26-41D3-BBD3-97125F971AF9}" srcId="{3DF04ACE-6766-4019-8840-13F9A3605291}" destId="{F0E5E886-8193-4246-BB36-F68EC8F163CB}" srcOrd="0" destOrd="0" parTransId="{C2AE721E-F537-41D1-9855-C269F00EF28B}" sibTransId="{902051C2-697F-4B72-8570-6B15B7443367}"/>
    <dgm:cxn modelId="{56F00B1F-E275-42E6-876B-5C9AF17D65A4}" type="presOf" srcId="{BA4E6554-1BF4-410D-84CA-E742BC8F7A55}" destId="{E5655EC2-FD93-45C7-8435-05B9A8A10849}" srcOrd="0" destOrd="0" presId="urn:microsoft.com/office/officeart/2008/layout/RadialCluster"/>
    <dgm:cxn modelId="{07EEDB53-EEB4-4F24-BC75-CDF8B32C6318}" type="presOf" srcId="{85D4FCD0-4C88-4E69-A5AE-D0A753576B52}" destId="{071DFC1C-616B-4846-B052-94A9D470211F}" srcOrd="0" destOrd="0" presId="urn:microsoft.com/office/officeart/2008/layout/RadialCluster"/>
    <dgm:cxn modelId="{6556B6A6-B2B7-476E-935A-DBC0F21136E8}" type="presOf" srcId="{43A967A5-3E65-4A37-978E-616A26E808E7}" destId="{415AA0DF-8240-42B3-B113-ED51438893C9}" srcOrd="0" destOrd="0" presId="urn:microsoft.com/office/officeart/2008/layout/RadialCluster"/>
    <dgm:cxn modelId="{AEC39D06-5EF6-4559-BB69-AD6354FBFFD8}" type="presOf" srcId="{3DF04ACE-6766-4019-8840-13F9A3605291}" destId="{28F97A00-99E4-4910-B733-4B4D385BE057}" srcOrd="0" destOrd="0" presId="urn:microsoft.com/office/officeart/2008/layout/RadialCluster"/>
    <dgm:cxn modelId="{7F59035B-6B36-44F6-8FB9-301A5BA169B6}" type="presOf" srcId="{00A9992C-F65E-4AEB-AF31-A6B58B65A850}" destId="{BB6B363D-DD40-4997-B0CD-462BA7C15EF0}" srcOrd="0" destOrd="0" presId="urn:microsoft.com/office/officeart/2008/layout/RadialCluster"/>
    <dgm:cxn modelId="{D8710B52-B42E-470F-915C-4D7E1DF3FAF9}" srcId="{F0E5E886-8193-4246-BB36-F68EC8F163CB}" destId="{E8D5B5C0-8715-4025-8669-CE4111303A9A}" srcOrd="2" destOrd="0" parTransId="{87DFBC8E-F55D-4452-87E9-B07FAB622A06}" sibTransId="{5315DC91-BB4B-4393-B7E2-9D2A7D83ABBD}"/>
    <dgm:cxn modelId="{4993A2E1-4924-4E54-9C19-8BC911EE93BC}" srcId="{F0E5E886-8193-4246-BB36-F68EC8F163CB}" destId="{84E36386-4F0B-414D-BEAC-BB805A832D70}" srcOrd="4" destOrd="0" parTransId="{1C760A77-3EB9-4B0E-B69D-EFF19791CCF0}" sibTransId="{3BB4F64A-9BBA-4AB5-94CC-305A9787CEA7}"/>
    <dgm:cxn modelId="{DAFC2E2E-8DEA-4CD3-8BCC-0D810AB5B01C}" type="presOf" srcId="{4D920725-28E1-4682-996A-AF8BA191DC24}" destId="{83E8A2E4-5C61-4486-98D9-82BCDF8CC42F}" srcOrd="0" destOrd="0" presId="urn:microsoft.com/office/officeart/2008/layout/RadialCluster"/>
    <dgm:cxn modelId="{65599940-3F0D-46D8-ACBA-74CD7A37FC17}" type="presOf" srcId="{87DFBC8E-F55D-4452-87E9-B07FAB622A06}" destId="{57A91C35-702E-4F65-A6E1-8A0B1258D37F}" srcOrd="0" destOrd="0" presId="urn:microsoft.com/office/officeart/2008/layout/RadialCluster"/>
    <dgm:cxn modelId="{537EB456-A916-49F8-A322-8A72FE659355}" srcId="{F0E5E886-8193-4246-BB36-F68EC8F163CB}" destId="{43A967A5-3E65-4A37-978E-616A26E808E7}" srcOrd="3" destOrd="0" parTransId="{F121DA0A-ED7B-438C-ABB7-231166DE4CAB}" sibTransId="{EAFB6ADD-0934-4B19-86D8-EC1815BCE94C}"/>
    <dgm:cxn modelId="{1E08F5E0-44C2-4D9A-872F-230F58A44A49}" srcId="{F0E5E886-8193-4246-BB36-F68EC8F163CB}" destId="{85D4FCD0-4C88-4E69-A5AE-D0A753576B52}" srcOrd="0" destOrd="0" parTransId="{00A9992C-F65E-4AEB-AF31-A6B58B65A850}" sibTransId="{BBE753AD-DB52-40FE-9FEC-D6B13087EA1B}"/>
    <dgm:cxn modelId="{92EF2703-E88B-4F1E-8403-59A877F5F1D7}" type="presParOf" srcId="{28F97A00-99E4-4910-B733-4B4D385BE057}" destId="{8AF8AC86-DC17-4C2C-8061-FA44469B19EF}" srcOrd="0" destOrd="0" presId="urn:microsoft.com/office/officeart/2008/layout/RadialCluster"/>
    <dgm:cxn modelId="{1DF53E37-207E-4845-8832-E964140C31EC}" type="presParOf" srcId="{8AF8AC86-DC17-4C2C-8061-FA44469B19EF}" destId="{7AEBC049-C8FB-4723-8371-6C86CDAFD5EC}" srcOrd="0" destOrd="0" presId="urn:microsoft.com/office/officeart/2008/layout/RadialCluster"/>
    <dgm:cxn modelId="{0A39516D-4406-4622-A91E-32DF9B631E3B}" type="presParOf" srcId="{8AF8AC86-DC17-4C2C-8061-FA44469B19EF}" destId="{BB6B363D-DD40-4997-B0CD-462BA7C15EF0}" srcOrd="1" destOrd="0" presId="urn:microsoft.com/office/officeart/2008/layout/RadialCluster"/>
    <dgm:cxn modelId="{50635FF1-B913-4DD6-A068-AB55B3B4F80D}" type="presParOf" srcId="{8AF8AC86-DC17-4C2C-8061-FA44469B19EF}" destId="{071DFC1C-616B-4846-B052-94A9D470211F}" srcOrd="2" destOrd="0" presId="urn:microsoft.com/office/officeart/2008/layout/RadialCluster"/>
    <dgm:cxn modelId="{77A4CC23-8708-4BA0-825D-7D3D48080029}" type="presParOf" srcId="{8AF8AC86-DC17-4C2C-8061-FA44469B19EF}" destId="{E5655EC2-FD93-45C7-8435-05B9A8A10849}" srcOrd="3" destOrd="0" presId="urn:microsoft.com/office/officeart/2008/layout/RadialCluster"/>
    <dgm:cxn modelId="{85DD4575-C7D1-460F-9782-F3D96B28FB89}" type="presParOf" srcId="{8AF8AC86-DC17-4C2C-8061-FA44469B19EF}" destId="{83E8A2E4-5C61-4486-98D9-82BCDF8CC42F}" srcOrd="4" destOrd="0" presId="urn:microsoft.com/office/officeart/2008/layout/RadialCluster"/>
    <dgm:cxn modelId="{8F52F832-F318-41C6-8169-9FE60297F365}" type="presParOf" srcId="{8AF8AC86-DC17-4C2C-8061-FA44469B19EF}" destId="{57A91C35-702E-4F65-A6E1-8A0B1258D37F}" srcOrd="5" destOrd="0" presId="urn:microsoft.com/office/officeart/2008/layout/RadialCluster"/>
    <dgm:cxn modelId="{CBB22DCE-A69B-47E5-ABFB-A641B6307DF1}" type="presParOf" srcId="{8AF8AC86-DC17-4C2C-8061-FA44469B19EF}" destId="{1DF4D854-E854-43CB-8D15-E7B59FB10577}" srcOrd="6" destOrd="0" presId="urn:microsoft.com/office/officeart/2008/layout/RadialCluster"/>
    <dgm:cxn modelId="{B9FC5E0C-F5F9-466E-9A01-336E467D5A8C}" type="presParOf" srcId="{8AF8AC86-DC17-4C2C-8061-FA44469B19EF}" destId="{705326EC-CF74-4C3B-8930-071EC68F0A88}" srcOrd="7" destOrd="0" presId="urn:microsoft.com/office/officeart/2008/layout/RadialCluster"/>
    <dgm:cxn modelId="{EADCAE1B-26A3-407B-A02D-870B4EF5D1CE}" type="presParOf" srcId="{8AF8AC86-DC17-4C2C-8061-FA44469B19EF}" destId="{415AA0DF-8240-42B3-B113-ED51438893C9}" srcOrd="8" destOrd="0" presId="urn:microsoft.com/office/officeart/2008/layout/RadialCluster"/>
    <dgm:cxn modelId="{21C79247-1C07-4A6D-B731-133F87388597}" type="presParOf" srcId="{8AF8AC86-DC17-4C2C-8061-FA44469B19EF}" destId="{815028C5-A04B-420A-9CAE-D56CB66C7F06}" srcOrd="9" destOrd="0" presId="urn:microsoft.com/office/officeart/2008/layout/RadialCluster"/>
    <dgm:cxn modelId="{EEDC52EC-E6E6-4577-9C07-C685D60A453C}" type="presParOf" srcId="{8AF8AC86-DC17-4C2C-8061-FA44469B19EF}" destId="{FC827E77-240E-401D-901F-6C5D3A7F343F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3007BAE5-690C-40F2-B742-E9EFC4AAF205}" type="doc">
      <dgm:prSet loTypeId="urn:microsoft.com/office/officeart/2005/8/layout/default#3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s-EC"/>
        </a:p>
      </dgm:t>
    </dgm:pt>
    <dgm:pt modelId="{DBC21341-A421-4C7B-9106-9FDD93A17A80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rgbClr val="F2EFF5"/>
        </a:solidFill>
      </dgm:spPr>
      <dgm:t>
        <a:bodyPr/>
        <a:lstStyle/>
        <a:p>
          <a:pPr algn="l"/>
          <a:r>
            <a:rPr lang="es-EC" sz="1500" b="1" dirty="0" smtClean="0">
              <a:solidFill>
                <a:schemeClr val="tx1"/>
              </a:solidFill>
              <a:latin typeface="Book Antiqua" panose="02040602050305030304" pitchFamily="18" charset="0"/>
            </a:rPr>
            <a:t>1. Capacitación Laboral y Aprendizaje:</a:t>
          </a:r>
        </a:p>
        <a:p>
          <a:pPr algn="l"/>
          <a:r>
            <a:rPr lang="es-EC" sz="1500" b="0" dirty="0" smtClean="0">
              <a:solidFill>
                <a:schemeClr val="tx1"/>
              </a:solidFill>
              <a:latin typeface="Book Antiqua" panose="02040602050305030304" pitchFamily="18" charset="0"/>
            </a:rPr>
            <a:t>* Proceso formativo en las empresas según su necesidad</a:t>
          </a:r>
        </a:p>
        <a:p>
          <a:pPr algn="l"/>
          <a:r>
            <a:rPr lang="es-EC" sz="1500" b="0" dirty="0" smtClean="0">
              <a:solidFill>
                <a:schemeClr val="tx1"/>
              </a:solidFill>
              <a:latin typeface="Book Antiqua" panose="02040602050305030304" pitchFamily="18" charset="0"/>
            </a:rPr>
            <a:t>* Contrato de 3 meses con un salario mínimo (30% subsidiado por el Estado)</a:t>
          </a:r>
          <a:endParaRPr lang="es-EC" sz="1500" b="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68912795-A2E0-4628-9A1E-9880351D2439}" type="parTrans" cxnId="{F163209C-B70B-457F-A734-20879432D874}">
      <dgm:prSet/>
      <dgm:spPr/>
      <dgm:t>
        <a:bodyPr/>
        <a:lstStyle/>
        <a:p>
          <a:pPr algn="l"/>
          <a:endParaRPr lang="es-EC" sz="1500">
            <a:latin typeface="Book Antiqua" panose="02040602050305030304" pitchFamily="18" charset="0"/>
          </a:endParaRPr>
        </a:p>
      </dgm:t>
    </dgm:pt>
    <dgm:pt modelId="{22E339B2-9662-4A14-8390-201FF7898906}" type="sibTrans" cxnId="{F163209C-B70B-457F-A734-20879432D874}">
      <dgm:prSet/>
      <dgm:spPr/>
      <dgm:t>
        <a:bodyPr/>
        <a:lstStyle/>
        <a:p>
          <a:pPr algn="l"/>
          <a:endParaRPr lang="es-EC" sz="1500">
            <a:latin typeface="Book Antiqua" panose="02040602050305030304" pitchFamily="18" charset="0"/>
          </a:endParaRPr>
        </a:p>
      </dgm:t>
    </dgm:pt>
    <dgm:pt modelId="{FF0740FE-7041-42B3-99D5-08AC3A491EED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rgbClr val="F2EFF5"/>
        </a:solidFill>
      </dgm:spPr>
      <dgm:t>
        <a:bodyPr/>
        <a:lstStyle/>
        <a:p>
          <a:pPr algn="l"/>
          <a:r>
            <a:rPr lang="es-EC" sz="1500" b="1" dirty="0" smtClean="0">
              <a:solidFill>
                <a:schemeClr val="tx1"/>
              </a:solidFill>
              <a:latin typeface="Book Antiqua" panose="02040602050305030304" pitchFamily="18" charset="0"/>
            </a:rPr>
            <a:t>4. Contrato de primer empleo formal:</a:t>
          </a:r>
        </a:p>
        <a:p>
          <a:pPr algn="l"/>
          <a:r>
            <a:rPr lang="es-EC" sz="1500" b="0" dirty="0" smtClean="0">
              <a:solidFill>
                <a:schemeClr val="tx1"/>
              </a:solidFill>
              <a:latin typeface="Book Antiqua" panose="02040602050305030304" pitchFamily="18" charset="0"/>
            </a:rPr>
            <a:t>* Jóvenes sin aportes formales continuos por 1 año o más</a:t>
          </a:r>
        </a:p>
        <a:p>
          <a:pPr algn="l"/>
          <a:r>
            <a:rPr lang="es-EC" sz="1500" b="0" dirty="0" smtClean="0">
              <a:solidFill>
                <a:schemeClr val="tx1"/>
              </a:solidFill>
              <a:latin typeface="Book Antiqua" panose="02040602050305030304" pitchFamily="18" charset="0"/>
            </a:rPr>
            <a:t>* Acceso a una primera experiencia laboral por un salario mínimo (35% subsidiado por el Estado)</a:t>
          </a:r>
          <a:endParaRPr lang="es-EC" sz="1500" b="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C5FEAF7A-B7DA-4691-B927-256AA198455F}" type="parTrans" cxnId="{B5DE0964-DA65-4232-B88F-B1E0ADE4D468}">
      <dgm:prSet/>
      <dgm:spPr/>
      <dgm:t>
        <a:bodyPr/>
        <a:lstStyle/>
        <a:p>
          <a:pPr algn="l"/>
          <a:endParaRPr lang="es-EC" sz="1500">
            <a:latin typeface="Book Antiqua" panose="02040602050305030304" pitchFamily="18" charset="0"/>
          </a:endParaRPr>
        </a:p>
      </dgm:t>
    </dgm:pt>
    <dgm:pt modelId="{316A3191-5BC2-4894-AED2-ABBF144C59C8}" type="sibTrans" cxnId="{B5DE0964-DA65-4232-B88F-B1E0ADE4D468}">
      <dgm:prSet/>
      <dgm:spPr/>
      <dgm:t>
        <a:bodyPr/>
        <a:lstStyle/>
        <a:p>
          <a:pPr algn="l"/>
          <a:endParaRPr lang="es-EC" sz="1500">
            <a:latin typeface="Book Antiqua" panose="02040602050305030304" pitchFamily="18" charset="0"/>
          </a:endParaRPr>
        </a:p>
      </dgm:t>
    </dgm:pt>
    <dgm:pt modelId="{6DB397FE-4B3B-44BC-843B-B8C2CBDFF847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rgbClr val="F2EFF5"/>
        </a:solidFill>
      </dgm:spPr>
      <dgm:t>
        <a:bodyPr/>
        <a:lstStyle/>
        <a:p>
          <a:pPr algn="l"/>
          <a:r>
            <a:rPr lang="es-EC" sz="1500" b="1" dirty="0" smtClean="0">
              <a:solidFill>
                <a:schemeClr val="tx1"/>
              </a:solidFill>
              <a:latin typeface="Book Antiqua" panose="02040602050305030304" pitchFamily="18" charset="0"/>
            </a:rPr>
            <a:t>2. Práctica Laboral:</a:t>
          </a:r>
        </a:p>
        <a:p>
          <a:pPr algn="l"/>
          <a:r>
            <a:rPr lang="es-EC" sz="1500" b="0" dirty="0" smtClean="0">
              <a:solidFill>
                <a:schemeClr val="tx1"/>
              </a:solidFill>
              <a:latin typeface="Book Antiqua" panose="02040602050305030304" pitchFamily="18" charset="0"/>
            </a:rPr>
            <a:t>* Para alumnos de instituciones de formación profesional</a:t>
          </a:r>
        </a:p>
        <a:p>
          <a:pPr algn="l"/>
          <a:r>
            <a:rPr lang="es-EC" sz="1500" b="0" dirty="0" smtClean="0">
              <a:solidFill>
                <a:schemeClr val="tx1"/>
              </a:solidFill>
              <a:latin typeface="Book Antiqua" panose="02040602050305030304" pitchFamily="18" charset="0"/>
            </a:rPr>
            <a:t>* Práctica (80-180 horas) con un salario no menor al 60% del salario mínimo</a:t>
          </a:r>
          <a:endParaRPr lang="es-EC" sz="1500" b="1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CED0919C-8587-42F9-B6D4-32BFC1E2D607}" type="parTrans" cxnId="{4E94E421-CABD-4715-BCB9-96090B0B8606}">
      <dgm:prSet/>
      <dgm:spPr/>
      <dgm:t>
        <a:bodyPr/>
        <a:lstStyle/>
        <a:p>
          <a:pPr algn="l"/>
          <a:endParaRPr lang="es-EC" sz="1500">
            <a:latin typeface="Book Antiqua" panose="02040602050305030304" pitchFamily="18" charset="0"/>
          </a:endParaRPr>
        </a:p>
      </dgm:t>
    </dgm:pt>
    <dgm:pt modelId="{22D9FD6D-B520-4715-BFB1-F3ECB5DB13C9}" type="sibTrans" cxnId="{4E94E421-CABD-4715-BCB9-96090B0B8606}">
      <dgm:prSet/>
      <dgm:spPr/>
      <dgm:t>
        <a:bodyPr/>
        <a:lstStyle/>
        <a:p>
          <a:pPr algn="l"/>
          <a:endParaRPr lang="es-EC" sz="1500">
            <a:latin typeface="Book Antiqua" panose="02040602050305030304" pitchFamily="18" charset="0"/>
          </a:endParaRPr>
        </a:p>
      </dgm:t>
    </dgm:pt>
    <dgm:pt modelId="{E1FCA724-7B2B-45AA-9B61-D82F152975B1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rgbClr val="F2EFF5"/>
        </a:solidFill>
      </dgm:spPr>
      <dgm:t>
        <a:bodyPr/>
        <a:lstStyle/>
        <a:p>
          <a:pPr algn="l"/>
          <a:r>
            <a:rPr lang="es-EC" sz="1500" b="1" dirty="0" smtClean="0">
              <a:solidFill>
                <a:schemeClr val="tx1"/>
              </a:solidFill>
              <a:latin typeface="Book Antiqua" panose="02040602050305030304" pitchFamily="18" charset="0"/>
            </a:rPr>
            <a:t>3. Beca de Trabajo:</a:t>
          </a:r>
        </a:p>
        <a:p>
          <a:pPr algn="l"/>
          <a:r>
            <a:rPr lang="es-EC" sz="1500" b="0" dirty="0" smtClean="0">
              <a:solidFill>
                <a:schemeClr val="tx1"/>
              </a:solidFill>
              <a:latin typeface="Book Antiqua" panose="02040602050305030304" pitchFamily="18" charset="0"/>
            </a:rPr>
            <a:t>* Para que los jóvenes de sectores vulnerables realicen una primera experiencia laboral</a:t>
          </a:r>
        </a:p>
        <a:p>
          <a:pPr algn="l"/>
          <a:r>
            <a:rPr lang="es-EC" sz="1500" b="0" dirty="0" smtClean="0">
              <a:solidFill>
                <a:schemeClr val="tx1"/>
              </a:solidFill>
              <a:latin typeface="Book Antiqua" panose="02040602050305030304" pitchFamily="18" charset="0"/>
            </a:rPr>
            <a:t>* Remuneración de un salario mínimo</a:t>
          </a:r>
          <a:endParaRPr lang="es-EC" sz="1500" b="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B69AD6AE-EBE2-42BF-8242-4C0921A2D681}" type="parTrans" cxnId="{C6246839-E5CA-4EB5-93BD-4CEF6BF1414D}">
      <dgm:prSet/>
      <dgm:spPr/>
      <dgm:t>
        <a:bodyPr/>
        <a:lstStyle/>
        <a:p>
          <a:pPr algn="l"/>
          <a:endParaRPr lang="es-EC" sz="1500">
            <a:latin typeface="Book Antiqua" panose="02040602050305030304" pitchFamily="18" charset="0"/>
          </a:endParaRPr>
        </a:p>
      </dgm:t>
    </dgm:pt>
    <dgm:pt modelId="{15107639-7897-432B-A9CB-093FBAFB0FEE}" type="sibTrans" cxnId="{C6246839-E5CA-4EB5-93BD-4CEF6BF1414D}">
      <dgm:prSet/>
      <dgm:spPr/>
      <dgm:t>
        <a:bodyPr/>
        <a:lstStyle/>
        <a:p>
          <a:pPr algn="l"/>
          <a:endParaRPr lang="es-EC" sz="1500">
            <a:latin typeface="Book Antiqua" panose="02040602050305030304" pitchFamily="18" charset="0"/>
          </a:endParaRPr>
        </a:p>
      </dgm:t>
    </dgm:pt>
    <dgm:pt modelId="{1D388B7B-B187-4A49-A8D9-E62D379A1811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rgbClr val="F2EFF5"/>
        </a:solidFill>
      </dgm:spPr>
      <dgm:t>
        <a:bodyPr/>
        <a:lstStyle/>
        <a:p>
          <a:pPr algn="l"/>
          <a:r>
            <a:rPr lang="es-EC" sz="1500" b="1" dirty="0" smtClean="0">
              <a:solidFill>
                <a:schemeClr val="tx1"/>
              </a:solidFill>
              <a:latin typeface="Book Antiqua" panose="02040602050305030304" pitchFamily="18" charset="0"/>
            </a:rPr>
            <a:t>5. Contrato de aprendizaje:</a:t>
          </a:r>
        </a:p>
        <a:p>
          <a:pPr algn="l"/>
          <a:r>
            <a:rPr lang="es-EC" sz="1500" b="0" dirty="0" smtClean="0">
              <a:solidFill>
                <a:schemeClr val="tx1"/>
              </a:solidFill>
              <a:latin typeface="Book Antiqua" panose="02040602050305030304" pitchFamily="18" charset="0"/>
            </a:rPr>
            <a:t>* Aprendiz presta el servicio al empleador a cambio de que este ultimo le enseñe un oficio por un salario mínimo</a:t>
          </a:r>
        </a:p>
      </dgm:t>
    </dgm:pt>
    <dgm:pt modelId="{6773BE29-2D65-4AB0-A60E-426AA714995E}" type="parTrans" cxnId="{A0126F8E-F87D-41CD-B9D6-E77479AF1509}">
      <dgm:prSet/>
      <dgm:spPr/>
      <dgm:t>
        <a:bodyPr/>
        <a:lstStyle/>
        <a:p>
          <a:endParaRPr lang="es-EC" sz="1500">
            <a:latin typeface="Book Antiqua" panose="02040602050305030304" pitchFamily="18" charset="0"/>
          </a:endParaRPr>
        </a:p>
      </dgm:t>
    </dgm:pt>
    <dgm:pt modelId="{15A93E74-6901-46EB-821C-B7D92F02CF47}" type="sibTrans" cxnId="{A0126F8E-F87D-41CD-B9D6-E77479AF1509}">
      <dgm:prSet/>
      <dgm:spPr/>
      <dgm:t>
        <a:bodyPr/>
        <a:lstStyle/>
        <a:p>
          <a:endParaRPr lang="es-EC" sz="1500">
            <a:latin typeface="Book Antiqua" panose="02040602050305030304" pitchFamily="18" charset="0"/>
          </a:endParaRPr>
        </a:p>
      </dgm:t>
    </dgm:pt>
    <dgm:pt modelId="{2E4A7C0E-21D8-4FE7-B07F-328E38822482}" type="pres">
      <dgm:prSet presAssocID="{3007BAE5-690C-40F2-B742-E9EFC4AAF20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01F9A22-47C3-404B-A053-E2A3F69D60EE}" type="pres">
      <dgm:prSet presAssocID="{DBC21341-A421-4C7B-9106-9FDD93A17A80}" presName="node" presStyleLbl="node1" presStyleIdx="0" presStyleCnt="5" custScaleX="355974" custScaleY="3041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B90031-454A-4FC5-8D58-DD4ECA0F1F4E}" type="pres">
      <dgm:prSet presAssocID="{22E339B2-9662-4A14-8390-201FF7898906}" presName="sibTrans" presStyleCnt="0"/>
      <dgm:spPr/>
    </dgm:pt>
    <dgm:pt modelId="{87831C76-E6DC-4B71-977F-58DCD73EE680}" type="pres">
      <dgm:prSet presAssocID="{6DB397FE-4B3B-44BC-843B-B8C2CBDFF847}" presName="node" presStyleLbl="node1" presStyleIdx="1" presStyleCnt="5" custScaleX="355974" custScaleY="3041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32FA0B-FFB9-4FB5-B5F4-25A45BC53C1F}" type="pres">
      <dgm:prSet presAssocID="{22D9FD6D-B520-4715-BFB1-F3ECB5DB13C9}" presName="sibTrans" presStyleCnt="0"/>
      <dgm:spPr/>
    </dgm:pt>
    <dgm:pt modelId="{252C594A-742A-4821-BDC6-548E98543C92}" type="pres">
      <dgm:prSet presAssocID="{E1FCA724-7B2B-45AA-9B61-D82F152975B1}" presName="node" presStyleLbl="node1" presStyleIdx="2" presStyleCnt="5" custScaleX="355974" custScaleY="3041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600A53-D4F1-47C1-84E7-2895B6E03EE9}" type="pres">
      <dgm:prSet presAssocID="{15107639-7897-432B-A9CB-093FBAFB0FEE}" presName="sibTrans" presStyleCnt="0"/>
      <dgm:spPr/>
    </dgm:pt>
    <dgm:pt modelId="{9821A494-EFEF-4960-8B00-18CB497AB3FB}" type="pres">
      <dgm:prSet presAssocID="{FF0740FE-7041-42B3-99D5-08AC3A491EED}" presName="node" presStyleLbl="node1" presStyleIdx="3" presStyleCnt="5" custScaleX="355974" custScaleY="3041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2956A4-40DD-4B2D-A63E-984711B8E35B}" type="pres">
      <dgm:prSet presAssocID="{316A3191-5BC2-4894-AED2-ABBF144C59C8}" presName="sibTrans" presStyleCnt="0"/>
      <dgm:spPr/>
    </dgm:pt>
    <dgm:pt modelId="{8057B268-3036-4F8E-8734-4D1EF70EE508}" type="pres">
      <dgm:prSet presAssocID="{1D388B7B-B187-4A49-A8D9-E62D379A1811}" presName="node" presStyleLbl="node1" presStyleIdx="4" presStyleCnt="5" custScaleX="355974" custScaleY="3041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6246839-E5CA-4EB5-93BD-4CEF6BF1414D}" srcId="{3007BAE5-690C-40F2-B742-E9EFC4AAF205}" destId="{E1FCA724-7B2B-45AA-9B61-D82F152975B1}" srcOrd="2" destOrd="0" parTransId="{B69AD6AE-EBE2-42BF-8242-4C0921A2D681}" sibTransId="{15107639-7897-432B-A9CB-093FBAFB0FEE}"/>
    <dgm:cxn modelId="{B5DE0964-DA65-4232-B88F-B1E0ADE4D468}" srcId="{3007BAE5-690C-40F2-B742-E9EFC4AAF205}" destId="{FF0740FE-7041-42B3-99D5-08AC3A491EED}" srcOrd="3" destOrd="0" parTransId="{C5FEAF7A-B7DA-4691-B927-256AA198455F}" sibTransId="{316A3191-5BC2-4894-AED2-ABBF144C59C8}"/>
    <dgm:cxn modelId="{CA944288-991D-4900-A495-6DA032B5D52E}" type="presOf" srcId="{FF0740FE-7041-42B3-99D5-08AC3A491EED}" destId="{9821A494-EFEF-4960-8B00-18CB497AB3FB}" srcOrd="0" destOrd="0" presId="urn:microsoft.com/office/officeart/2005/8/layout/default#3"/>
    <dgm:cxn modelId="{4D571849-548A-4342-A2D9-587E54AE5E9F}" type="presOf" srcId="{1D388B7B-B187-4A49-A8D9-E62D379A1811}" destId="{8057B268-3036-4F8E-8734-4D1EF70EE508}" srcOrd="0" destOrd="0" presId="urn:microsoft.com/office/officeart/2005/8/layout/default#3"/>
    <dgm:cxn modelId="{8736114E-92C1-464F-8DC7-32D8036A49A5}" type="presOf" srcId="{E1FCA724-7B2B-45AA-9B61-D82F152975B1}" destId="{252C594A-742A-4821-BDC6-548E98543C92}" srcOrd="0" destOrd="0" presId="urn:microsoft.com/office/officeart/2005/8/layout/default#3"/>
    <dgm:cxn modelId="{4E94E421-CABD-4715-BCB9-96090B0B8606}" srcId="{3007BAE5-690C-40F2-B742-E9EFC4AAF205}" destId="{6DB397FE-4B3B-44BC-843B-B8C2CBDFF847}" srcOrd="1" destOrd="0" parTransId="{CED0919C-8587-42F9-B6D4-32BFC1E2D607}" sibTransId="{22D9FD6D-B520-4715-BFB1-F3ECB5DB13C9}"/>
    <dgm:cxn modelId="{2E543523-4A95-460C-BF16-D04F1AC91FD8}" type="presOf" srcId="{3007BAE5-690C-40F2-B742-E9EFC4AAF205}" destId="{2E4A7C0E-21D8-4FE7-B07F-328E38822482}" srcOrd="0" destOrd="0" presId="urn:microsoft.com/office/officeart/2005/8/layout/default#3"/>
    <dgm:cxn modelId="{566A6A14-AE6F-4027-8763-D409B716652B}" type="presOf" srcId="{DBC21341-A421-4C7B-9106-9FDD93A17A80}" destId="{601F9A22-47C3-404B-A053-E2A3F69D60EE}" srcOrd="0" destOrd="0" presId="urn:microsoft.com/office/officeart/2005/8/layout/default#3"/>
    <dgm:cxn modelId="{115E93FA-004A-4D70-9B4A-609244971DA8}" type="presOf" srcId="{6DB397FE-4B3B-44BC-843B-B8C2CBDFF847}" destId="{87831C76-E6DC-4B71-977F-58DCD73EE680}" srcOrd="0" destOrd="0" presId="urn:microsoft.com/office/officeart/2005/8/layout/default#3"/>
    <dgm:cxn modelId="{A0126F8E-F87D-41CD-B9D6-E77479AF1509}" srcId="{3007BAE5-690C-40F2-B742-E9EFC4AAF205}" destId="{1D388B7B-B187-4A49-A8D9-E62D379A1811}" srcOrd="4" destOrd="0" parTransId="{6773BE29-2D65-4AB0-A60E-426AA714995E}" sibTransId="{15A93E74-6901-46EB-821C-B7D92F02CF47}"/>
    <dgm:cxn modelId="{F163209C-B70B-457F-A734-20879432D874}" srcId="{3007BAE5-690C-40F2-B742-E9EFC4AAF205}" destId="{DBC21341-A421-4C7B-9106-9FDD93A17A80}" srcOrd="0" destOrd="0" parTransId="{68912795-A2E0-4628-9A1E-9880351D2439}" sibTransId="{22E339B2-9662-4A14-8390-201FF7898906}"/>
    <dgm:cxn modelId="{C4FAC61A-D754-4BAC-B123-00B3F0587944}" type="presParOf" srcId="{2E4A7C0E-21D8-4FE7-B07F-328E38822482}" destId="{601F9A22-47C3-404B-A053-E2A3F69D60EE}" srcOrd="0" destOrd="0" presId="urn:microsoft.com/office/officeart/2005/8/layout/default#3"/>
    <dgm:cxn modelId="{8DACE35E-75AD-4F96-B994-E0EED6248B8E}" type="presParOf" srcId="{2E4A7C0E-21D8-4FE7-B07F-328E38822482}" destId="{89B90031-454A-4FC5-8D58-DD4ECA0F1F4E}" srcOrd="1" destOrd="0" presId="urn:microsoft.com/office/officeart/2005/8/layout/default#3"/>
    <dgm:cxn modelId="{ED6F3B0B-1DD0-48EC-973A-90751C82BEBB}" type="presParOf" srcId="{2E4A7C0E-21D8-4FE7-B07F-328E38822482}" destId="{87831C76-E6DC-4B71-977F-58DCD73EE680}" srcOrd="2" destOrd="0" presId="urn:microsoft.com/office/officeart/2005/8/layout/default#3"/>
    <dgm:cxn modelId="{C8E3B8EE-F53E-44A3-97D6-C96FD881DDA4}" type="presParOf" srcId="{2E4A7C0E-21D8-4FE7-B07F-328E38822482}" destId="{2D32FA0B-FFB9-4FB5-B5F4-25A45BC53C1F}" srcOrd="3" destOrd="0" presId="urn:microsoft.com/office/officeart/2005/8/layout/default#3"/>
    <dgm:cxn modelId="{7FD08F02-557E-4446-83AC-31ED69E00DFE}" type="presParOf" srcId="{2E4A7C0E-21D8-4FE7-B07F-328E38822482}" destId="{252C594A-742A-4821-BDC6-548E98543C92}" srcOrd="4" destOrd="0" presId="urn:microsoft.com/office/officeart/2005/8/layout/default#3"/>
    <dgm:cxn modelId="{6000992B-1161-461C-8D93-7808A4BC00B2}" type="presParOf" srcId="{2E4A7C0E-21D8-4FE7-B07F-328E38822482}" destId="{E5600A53-D4F1-47C1-84E7-2895B6E03EE9}" srcOrd="5" destOrd="0" presId="urn:microsoft.com/office/officeart/2005/8/layout/default#3"/>
    <dgm:cxn modelId="{A35ED732-3A82-4725-9A8B-4C4B0D5149C5}" type="presParOf" srcId="{2E4A7C0E-21D8-4FE7-B07F-328E38822482}" destId="{9821A494-EFEF-4960-8B00-18CB497AB3FB}" srcOrd="6" destOrd="0" presId="urn:microsoft.com/office/officeart/2005/8/layout/default#3"/>
    <dgm:cxn modelId="{4B7AD034-CDFB-46C5-B54B-3CCB1B503C43}" type="presParOf" srcId="{2E4A7C0E-21D8-4FE7-B07F-328E38822482}" destId="{862956A4-40DD-4B2D-A63E-984711B8E35B}" srcOrd="7" destOrd="0" presId="urn:microsoft.com/office/officeart/2005/8/layout/default#3"/>
    <dgm:cxn modelId="{7DBF70D3-D426-471C-9E76-73DD096DDAC7}" type="presParOf" srcId="{2E4A7C0E-21D8-4FE7-B07F-328E38822482}" destId="{8057B268-3036-4F8E-8734-4D1EF70EE508}" srcOrd="8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CF288F47-BAF1-4FE8-9CED-944E9E5E52D1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F22C697E-5727-47B9-85F5-B95B475338D2}">
      <dgm:prSet phldrT="[Texto]" custT="1"/>
      <dgm:spPr/>
      <dgm:t>
        <a:bodyPr/>
        <a:lstStyle/>
        <a:p>
          <a:r>
            <a:rPr lang="es-EC" sz="3500" b="1" dirty="0" smtClean="0">
              <a:latin typeface="Book Antiqua" panose="02040602050305030304" pitchFamily="18" charset="0"/>
            </a:rPr>
            <a:t>CONTEXTO</a:t>
          </a:r>
          <a:endParaRPr lang="es-EC" sz="3500" b="1" dirty="0">
            <a:latin typeface="Book Antiqua" panose="02040602050305030304" pitchFamily="18" charset="0"/>
          </a:endParaRPr>
        </a:p>
      </dgm:t>
    </dgm:pt>
    <dgm:pt modelId="{D185101B-D271-4C87-A314-7A1AB6CF6443}" type="parTrans" cxnId="{F85222B0-0DA9-45BC-824B-6397EF0539FB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300A1889-759D-42BF-9119-ACD2E2AAFC47}" type="sibTrans" cxnId="{F85222B0-0DA9-45BC-824B-6397EF0539FB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B5A42B95-1CAE-4BD5-A0E2-75499DFB5F3B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GENERAL: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Situación favorable: bajos niveles de inflación y deuda y alto nivel de reservas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Tasa de crecimiento del PIB 2015: 3,8%</a:t>
          </a:r>
          <a:endParaRPr lang="es-EC" sz="1600" b="1" dirty="0">
            <a:latin typeface="Book Antiqua" panose="02040602050305030304" pitchFamily="18" charset="0"/>
          </a:endParaRPr>
        </a:p>
      </dgm:t>
    </dgm:pt>
    <dgm:pt modelId="{2682A968-DDB4-406A-A2C6-61FA88BF5695}" type="parTrans" cxnId="{2EA42CF6-18C9-4459-929D-222AF14A6FF2}">
      <dgm:prSet custT="1"/>
      <dgm:spPr/>
      <dgm:t>
        <a:bodyPr/>
        <a:lstStyle/>
        <a:p>
          <a:endParaRPr lang="es-EC" sz="1600" dirty="0">
            <a:latin typeface="Book Antiqua" panose="02040602050305030304" pitchFamily="18" charset="0"/>
          </a:endParaRPr>
        </a:p>
      </dgm:t>
    </dgm:pt>
    <dgm:pt modelId="{FDCAB98A-04B3-4A44-95F4-12489DA0050E}" type="sibTrans" cxnId="{2EA42CF6-18C9-4459-929D-222AF14A6FF2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BB9978F5-92EF-45E4-88EC-78531D11BE94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MERCADO LABORAL: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Desempleo 2015: 6%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Proyección desempleo 2016: 6%</a:t>
          </a:r>
        </a:p>
      </dgm:t>
    </dgm:pt>
    <dgm:pt modelId="{CA0391B8-B052-43D5-B094-95DEBA5A151C}" type="parTrans" cxnId="{F251A1A9-F704-427F-81E2-27C0B641C7A6}">
      <dgm:prSet custT="1"/>
      <dgm:spPr/>
      <dgm:t>
        <a:bodyPr/>
        <a:lstStyle/>
        <a:p>
          <a:endParaRPr lang="es-EC" sz="1600" dirty="0">
            <a:latin typeface="Book Antiqua" panose="02040602050305030304" pitchFamily="18" charset="0"/>
          </a:endParaRPr>
        </a:p>
      </dgm:t>
    </dgm:pt>
    <dgm:pt modelId="{67C60B2F-C216-4265-BADE-66DA1FB43430}" type="sibTrans" cxnId="{F251A1A9-F704-427F-81E2-27C0B641C7A6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71512F5C-C8E6-46BD-A095-DFF654621E98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MERCADO LABORAL JUVENIL: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6 millones de jóvenes entre 14 y 25 años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Desempleo juvenil 2015: 18%</a:t>
          </a:r>
        </a:p>
      </dgm:t>
    </dgm:pt>
    <dgm:pt modelId="{04A2311B-D0A0-41C5-92F5-6E67FB4247D7}" type="parTrans" cxnId="{0839DF20-5D9E-4CA3-8855-B590884A86CF}">
      <dgm:prSet custT="1"/>
      <dgm:spPr/>
      <dgm:t>
        <a:bodyPr/>
        <a:lstStyle/>
        <a:p>
          <a:endParaRPr lang="es-EC" sz="1600" dirty="0">
            <a:latin typeface="Book Antiqua" panose="02040602050305030304" pitchFamily="18" charset="0"/>
          </a:endParaRPr>
        </a:p>
      </dgm:t>
    </dgm:pt>
    <dgm:pt modelId="{31310694-3BE0-46D6-A948-E8C978AC1186}" type="sibTrans" cxnId="{0839DF20-5D9E-4CA3-8855-B590884A86CF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94B14942-A59C-4CAC-96AB-68F49CBB9438}" type="pres">
      <dgm:prSet presAssocID="{CF288F47-BAF1-4FE8-9CED-944E9E5E52D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64EC60F-291B-445E-AEFD-09D46BEC3BBB}" type="pres">
      <dgm:prSet presAssocID="{F22C697E-5727-47B9-85F5-B95B475338D2}" presName="root1" presStyleCnt="0"/>
      <dgm:spPr/>
    </dgm:pt>
    <dgm:pt modelId="{2F76A0AD-050B-4BB5-B690-6531F660EDEF}" type="pres">
      <dgm:prSet presAssocID="{F22C697E-5727-47B9-85F5-B95B475338D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4218412-21C9-4D87-9108-BE5E25CFB37C}" type="pres">
      <dgm:prSet presAssocID="{F22C697E-5727-47B9-85F5-B95B475338D2}" presName="level2hierChild" presStyleCnt="0"/>
      <dgm:spPr/>
    </dgm:pt>
    <dgm:pt modelId="{CE74A0F4-315F-4D68-8BE3-941F9C493D14}" type="pres">
      <dgm:prSet presAssocID="{2682A968-DDB4-406A-A2C6-61FA88BF5695}" presName="conn2-1" presStyleLbl="parChTrans1D2" presStyleIdx="0" presStyleCnt="3"/>
      <dgm:spPr/>
      <dgm:t>
        <a:bodyPr/>
        <a:lstStyle/>
        <a:p>
          <a:endParaRPr lang="es-EC"/>
        </a:p>
      </dgm:t>
    </dgm:pt>
    <dgm:pt modelId="{F222D2E1-EE37-4E57-B365-7E952318A33D}" type="pres">
      <dgm:prSet presAssocID="{2682A968-DDB4-406A-A2C6-61FA88BF5695}" presName="connTx" presStyleLbl="parChTrans1D2" presStyleIdx="0" presStyleCnt="3"/>
      <dgm:spPr/>
      <dgm:t>
        <a:bodyPr/>
        <a:lstStyle/>
        <a:p>
          <a:endParaRPr lang="es-EC"/>
        </a:p>
      </dgm:t>
    </dgm:pt>
    <dgm:pt modelId="{E26BAA39-4F5F-453E-A2EC-FF9CD469814B}" type="pres">
      <dgm:prSet presAssocID="{B5A42B95-1CAE-4BD5-A0E2-75499DFB5F3B}" presName="root2" presStyleCnt="0"/>
      <dgm:spPr/>
    </dgm:pt>
    <dgm:pt modelId="{725864D6-F460-46DB-A09D-B176CE34C734}" type="pres">
      <dgm:prSet presAssocID="{B5A42B95-1CAE-4BD5-A0E2-75499DFB5F3B}" presName="LevelTwoTextNode" presStyleLbl="node2" presStyleIdx="0" presStyleCnt="3" custScaleX="163071" custScaleY="138822" custLinFactNeighborX="-169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00AEA03-C735-454E-BEE1-99D4FA1DEA10}" type="pres">
      <dgm:prSet presAssocID="{B5A42B95-1CAE-4BD5-A0E2-75499DFB5F3B}" presName="level3hierChild" presStyleCnt="0"/>
      <dgm:spPr/>
    </dgm:pt>
    <dgm:pt modelId="{5FF26DDA-8C78-41AC-8A3C-A491511CED1D}" type="pres">
      <dgm:prSet presAssocID="{CA0391B8-B052-43D5-B094-95DEBA5A151C}" presName="conn2-1" presStyleLbl="parChTrans1D2" presStyleIdx="1" presStyleCnt="3"/>
      <dgm:spPr/>
      <dgm:t>
        <a:bodyPr/>
        <a:lstStyle/>
        <a:p>
          <a:endParaRPr lang="es-EC"/>
        </a:p>
      </dgm:t>
    </dgm:pt>
    <dgm:pt modelId="{3EF0864F-371F-417A-A420-0386F47255A5}" type="pres">
      <dgm:prSet presAssocID="{CA0391B8-B052-43D5-B094-95DEBA5A151C}" presName="connTx" presStyleLbl="parChTrans1D2" presStyleIdx="1" presStyleCnt="3"/>
      <dgm:spPr/>
      <dgm:t>
        <a:bodyPr/>
        <a:lstStyle/>
        <a:p>
          <a:endParaRPr lang="es-EC"/>
        </a:p>
      </dgm:t>
    </dgm:pt>
    <dgm:pt modelId="{A09E53CF-B297-453C-BE21-718855388AAE}" type="pres">
      <dgm:prSet presAssocID="{BB9978F5-92EF-45E4-88EC-78531D11BE94}" presName="root2" presStyleCnt="0"/>
      <dgm:spPr/>
    </dgm:pt>
    <dgm:pt modelId="{B3AB2E33-3E86-439F-A641-82A3078277E3}" type="pres">
      <dgm:prSet presAssocID="{BB9978F5-92EF-45E4-88EC-78531D11BE94}" presName="LevelTwoTextNode" presStyleLbl="node2" presStyleIdx="1" presStyleCnt="3" custScaleX="163071" custScaleY="138822" custLinFactNeighborX="-169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D30193C-B6D6-4945-8EFA-D0073156AFC2}" type="pres">
      <dgm:prSet presAssocID="{BB9978F5-92EF-45E4-88EC-78531D11BE94}" presName="level3hierChild" presStyleCnt="0"/>
      <dgm:spPr/>
    </dgm:pt>
    <dgm:pt modelId="{7772E254-D895-4E52-A497-D0FDF2C1FACF}" type="pres">
      <dgm:prSet presAssocID="{04A2311B-D0A0-41C5-92F5-6E67FB4247D7}" presName="conn2-1" presStyleLbl="parChTrans1D2" presStyleIdx="2" presStyleCnt="3"/>
      <dgm:spPr/>
      <dgm:t>
        <a:bodyPr/>
        <a:lstStyle/>
        <a:p>
          <a:endParaRPr lang="es-EC"/>
        </a:p>
      </dgm:t>
    </dgm:pt>
    <dgm:pt modelId="{7810F132-616E-4143-8686-3A025D51681F}" type="pres">
      <dgm:prSet presAssocID="{04A2311B-D0A0-41C5-92F5-6E67FB4247D7}" presName="connTx" presStyleLbl="parChTrans1D2" presStyleIdx="2" presStyleCnt="3"/>
      <dgm:spPr/>
      <dgm:t>
        <a:bodyPr/>
        <a:lstStyle/>
        <a:p>
          <a:endParaRPr lang="es-EC"/>
        </a:p>
      </dgm:t>
    </dgm:pt>
    <dgm:pt modelId="{64209EE2-8C78-49ED-B103-9B6292C5A086}" type="pres">
      <dgm:prSet presAssocID="{71512F5C-C8E6-46BD-A095-DFF654621E98}" presName="root2" presStyleCnt="0"/>
      <dgm:spPr/>
    </dgm:pt>
    <dgm:pt modelId="{2ABE37F1-6E48-4E15-8973-5618971F214B}" type="pres">
      <dgm:prSet presAssocID="{71512F5C-C8E6-46BD-A095-DFF654621E98}" presName="LevelTwoTextNode" presStyleLbl="node2" presStyleIdx="2" presStyleCnt="3" custScaleX="163071" custScaleY="138822" custLinFactNeighborX="-169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38C63CF-7934-408D-B12B-F23B191D9697}" type="pres">
      <dgm:prSet presAssocID="{71512F5C-C8E6-46BD-A095-DFF654621E98}" presName="level3hierChild" presStyleCnt="0"/>
      <dgm:spPr/>
    </dgm:pt>
  </dgm:ptLst>
  <dgm:cxnLst>
    <dgm:cxn modelId="{F251A1A9-F704-427F-81E2-27C0B641C7A6}" srcId="{F22C697E-5727-47B9-85F5-B95B475338D2}" destId="{BB9978F5-92EF-45E4-88EC-78531D11BE94}" srcOrd="1" destOrd="0" parTransId="{CA0391B8-B052-43D5-B094-95DEBA5A151C}" sibTransId="{67C60B2F-C216-4265-BADE-66DA1FB43430}"/>
    <dgm:cxn modelId="{1A3A766D-F573-4E70-B2DC-E50ADD6B0463}" type="presOf" srcId="{BB9978F5-92EF-45E4-88EC-78531D11BE94}" destId="{B3AB2E33-3E86-439F-A641-82A3078277E3}" srcOrd="0" destOrd="0" presId="urn:microsoft.com/office/officeart/2008/layout/HorizontalMultiLevelHierarchy"/>
    <dgm:cxn modelId="{498C3962-CF5D-4B48-9F07-96B1002DCEAF}" type="presOf" srcId="{04A2311B-D0A0-41C5-92F5-6E67FB4247D7}" destId="{7810F132-616E-4143-8686-3A025D51681F}" srcOrd="1" destOrd="0" presId="urn:microsoft.com/office/officeart/2008/layout/HorizontalMultiLevelHierarchy"/>
    <dgm:cxn modelId="{2EA42CF6-18C9-4459-929D-222AF14A6FF2}" srcId="{F22C697E-5727-47B9-85F5-B95B475338D2}" destId="{B5A42B95-1CAE-4BD5-A0E2-75499DFB5F3B}" srcOrd="0" destOrd="0" parTransId="{2682A968-DDB4-406A-A2C6-61FA88BF5695}" sibTransId="{FDCAB98A-04B3-4A44-95F4-12489DA0050E}"/>
    <dgm:cxn modelId="{A3FE3EEC-DB07-4143-831B-9CD87330A947}" type="presOf" srcId="{CF288F47-BAF1-4FE8-9CED-944E9E5E52D1}" destId="{94B14942-A59C-4CAC-96AB-68F49CBB9438}" srcOrd="0" destOrd="0" presId="urn:microsoft.com/office/officeart/2008/layout/HorizontalMultiLevelHierarchy"/>
    <dgm:cxn modelId="{8DCBD1CF-C7DA-42C2-BD17-46DA7419B98B}" type="presOf" srcId="{2682A968-DDB4-406A-A2C6-61FA88BF5695}" destId="{F222D2E1-EE37-4E57-B365-7E952318A33D}" srcOrd="1" destOrd="0" presId="urn:microsoft.com/office/officeart/2008/layout/HorizontalMultiLevelHierarchy"/>
    <dgm:cxn modelId="{3A10E232-A1F3-4EE4-99E0-B0728A0522F3}" type="presOf" srcId="{71512F5C-C8E6-46BD-A095-DFF654621E98}" destId="{2ABE37F1-6E48-4E15-8973-5618971F214B}" srcOrd="0" destOrd="0" presId="urn:microsoft.com/office/officeart/2008/layout/HorizontalMultiLevelHierarchy"/>
    <dgm:cxn modelId="{98A53812-AA1A-48E4-96F2-2AA2406F915C}" type="presOf" srcId="{CA0391B8-B052-43D5-B094-95DEBA5A151C}" destId="{3EF0864F-371F-417A-A420-0386F47255A5}" srcOrd="1" destOrd="0" presId="urn:microsoft.com/office/officeart/2008/layout/HorizontalMultiLevelHierarchy"/>
    <dgm:cxn modelId="{6A4AA2F9-14FA-4F56-9D8F-90595988B10B}" type="presOf" srcId="{04A2311B-D0A0-41C5-92F5-6E67FB4247D7}" destId="{7772E254-D895-4E52-A497-D0FDF2C1FACF}" srcOrd="0" destOrd="0" presId="urn:microsoft.com/office/officeart/2008/layout/HorizontalMultiLevelHierarchy"/>
    <dgm:cxn modelId="{BEFA4D8E-F977-46E6-82A3-AB8E6E0B6A98}" type="presOf" srcId="{B5A42B95-1CAE-4BD5-A0E2-75499DFB5F3B}" destId="{725864D6-F460-46DB-A09D-B176CE34C734}" srcOrd="0" destOrd="0" presId="urn:microsoft.com/office/officeart/2008/layout/HorizontalMultiLevelHierarchy"/>
    <dgm:cxn modelId="{64E5B448-9DD5-4911-9134-6F891D02DE7C}" type="presOf" srcId="{CA0391B8-B052-43D5-B094-95DEBA5A151C}" destId="{5FF26DDA-8C78-41AC-8A3C-A491511CED1D}" srcOrd="0" destOrd="0" presId="urn:microsoft.com/office/officeart/2008/layout/HorizontalMultiLevelHierarchy"/>
    <dgm:cxn modelId="{37C620F9-CD6A-4BFD-9AFB-44571BC470D7}" type="presOf" srcId="{2682A968-DDB4-406A-A2C6-61FA88BF5695}" destId="{CE74A0F4-315F-4D68-8BE3-941F9C493D14}" srcOrd="0" destOrd="0" presId="urn:microsoft.com/office/officeart/2008/layout/HorizontalMultiLevelHierarchy"/>
    <dgm:cxn modelId="{F85222B0-0DA9-45BC-824B-6397EF0539FB}" srcId="{CF288F47-BAF1-4FE8-9CED-944E9E5E52D1}" destId="{F22C697E-5727-47B9-85F5-B95B475338D2}" srcOrd="0" destOrd="0" parTransId="{D185101B-D271-4C87-A314-7A1AB6CF6443}" sibTransId="{300A1889-759D-42BF-9119-ACD2E2AAFC47}"/>
    <dgm:cxn modelId="{0839DF20-5D9E-4CA3-8855-B590884A86CF}" srcId="{F22C697E-5727-47B9-85F5-B95B475338D2}" destId="{71512F5C-C8E6-46BD-A095-DFF654621E98}" srcOrd="2" destOrd="0" parTransId="{04A2311B-D0A0-41C5-92F5-6E67FB4247D7}" sibTransId="{31310694-3BE0-46D6-A948-E8C978AC1186}"/>
    <dgm:cxn modelId="{00ABCB05-8CB5-4C25-96D4-1C23FAFA3DA5}" type="presOf" srcId="{F22C697E-5727-47B9-85F5-B95B475338D2}" destId="{2F76A0AD-050B-4BB5-B690-6531F660EDEF}" srcOrd="0" destOrd="0" presId="urn:microsoft.com/office/officeart/2008/layout/HorizontalMultiLevelHierarchy"/>
    <dgm:cxn modelId="{7225B58E-C6A5-4625-8CED-39D33DBDFC4B}" type="presParOf" srcId="{94B14942-A59C-4CAC-96AB-68F49CBB9438}" destId="{B64EC60F-291B-445E-AEFD-09D46BEC3BBB}" srcOrd="0" destOrd="0" presId="urn:microsoft.com/office/officeart/2008/layout/HorizontalMultiLevelHierarchy"/>
    <dgm:cxn modelId="{FD49DA54-1D38-4DD1-9049-A7B9115D0E61}" type="presParOf" srcId="{B64EC60F-291B-445E-AEFD-09D46BEC3BBB}" destId="{2F76A0AD-050B-4BB5-B690-6531F660EDEF}" srcOrd="0" destOrd="0" presId="urn:microsoft.com/office/officeart/2008/layout/HorizontalMultiLevelHierarchy"/>
    <dgm:cxn modelId="{3BA3BE18-97B8-46CF-A11E-596A54608C78}" type="presParOf" srcId="{B64EC60F-291B-445E-AEFD-09D46BEC3BBB}" destId="{F4218412-21C9-4D87-9108-BE5E25CFB37C}" srcOrd="1" destOrd="0" presId="urn:microsoft.com/office/officeart/2008/layout/HorizontalMultiLevelHierarchy"/>
    <dgm:cxn modelId="{8AEA1D15-1076-46DE-90D7-CB44BF085A1E}" type="presParOf" srcId="{F4218412-21C9-4D87-9108-BE5E25CFB37C}" destId="{CE74A0F4-315F-4D68-8BE3-941F9C493D14}" srcOrd="0" destOrd="0" presId="urn:microsoft.com/office/officeart/2008/layout/HorizontalMultiLevelHierarchy"/>
    <dgm:cxn modelId="{90142AE0-DDF1-47E0-8AEB-3E59D682B749}" type="presParOf" srcId="{CE74A0F4-315F-4D68-8BE3-941F9C493D14}" destId="{F222D2E1-EE37-4E57-B365-7E952318A33D}" srcOrd="0" destOrd="0" presId="urn:microsoft.com/office/officeart/2008/layout/HorizontalMultiLevelHierarchy"/>
    <dgm:cxn modelId="{14756E55-8B94-44E1-8445-F2B504C7AF47}" type="presParOf" srcId="{F4218412-21C9-4D87-9108-BE5E25CFB37C}" destId="{E26BAA39-4F5F-453E-A2EC-FF9CD469814B}" srcOrd="1" destOrd="0" presId="urn:microsoft.com/office/officeart/2008/layout/HorizontalMultiLevelHierarchy"/>
    <dgm:cxn modelId="{E5B0A64C-36A2-44BA-8EC8-F2F6E74D2B01}" type="presParOf" srcId="{E26BAA39-4F5F-453E-A2EC-FF9CD469814B}" destId="{725864D6-F460-46DB-A09D-B176CE34C734}" srcOrd="0" destOrd="0" presId="urn:microsoft.com/office/officeart/2008/layout/HorizontalMultiLevelHierarchy"/>
    <dgm:cxn modelId="{AE4397B1-F2C8-41BA-B16E-36055C33994C}" type="presParOf" srcId="{E26BAA39-4F5F-453E-A2EC-FF9CD469814B}" destId="{100AEA03-C735-454E-BEE1-99D4FA1DEA10}" srcOrd="1" destOrd="0" presId="urn:microsoft.com/office/officeart/2008/layout/HorizontalMultiLevelHierarchy"/>
    <dgm:cxn modelId="{770439C9-F8E4-43E0-BB68-76C4A2F418FE}" type="presParOf" srcId="{F4218412-21C9-4D87-9108-BE5E25CFB37C}" destId="{5FF26DDA-8C78-41AC-8A3C-A491511CED1D}" srcOrd="2" destOrd="0" presId="urn:microsoft.com/office/officeart/2008/layout/HorizontalMultiLevelHierarchy"/>
    <dgm:cxn modelId="{53F1CAF0-B34F-4850-BEC8-23E9DF693307}" type="presParOf" srcId="{5FF26DDA-8C78-41AC-8A3C-A491511CED1D}" destId="{3EF0864F-371F-417A-A420-0386F47255A5}" srcOrd="0" destOrd="0" presId="urn:microsoft.com/office/officeart/2008/layout/HorizontalMultiLevelHierarchy"/>
    <dgm:cxn modelId="{6C34BF01-4DC7-43CE-9E1E-63F2095A675A}" type="presParOf" srcId="{F4218412-21C9-4D87-9108-BE5E25CFB37C}" destId="{A09E53CF-B297-453C-BE21-718855388AAE}" srcOrd="3" destOrd="0" presId="urn:microsoft.com/office/officeart/2008/layout/HorizontalMultiLevelHierarchy"/>
    <dgm:cxn modelId="{C230201F-D783-4909-BD31-A7057A788499}" type="presParOf" srcId="{A09E53CF-B297-453C-BE21-718855388AAE}" destId="{B3AB2E33-3E86-439F-A641-82A3078277E3}" srcOrd="0" destOrd="0" presId="urn:microsoft.com/office/officeart/2008/layout/HorizontalMultiLevelHierarchy"/>
    <dgm:cxn modelId="{8499FFE2-C625-47D8-9C45-038F7A96FB3C}" type="presParOf" srcId="{A09E53CF-B297-453C-BE21-718855388AAE}" destId="{FD30193C-B6D6-4945-8EFA-D0073156AFC2}" srcOrd="1" destOrd="0" presId="urn:microsoft.com/office/officeart/2008/layout/HorizontalMultiLevelHierarchy"/>
    <dgm:cxn modelId="{43DD1EB8-48D2-4AB1-846D-04F51A5AF661}" type="presParOf" srcId="{F4218412-21C9-4D87-9108-BE5E25CFB37C}" destId="{7772E254-D895-4E52-A497-D0FDF2C1FACF}" srcOrd="4" destOrd="0" presId="urn:microsoft.com/office/officeart/2008/layout/HorizontalMultiLevelHierarchy"/>
    <dgm:cxn modelId="{F64ACB08-4F01-4C07-900F-F2DFA52C688C}" type="presParOf" srcId="{7772E254-D895-4E52-A497-D0FDF2C1FACF}" destId="{7810F132-616E-4143-8686-3A025D51681F}" srcOrd="0" destOrd="0" presId="urn:microsoft.com/office/officeart/2008/layout/HorizontalMultiLevelHierarchy"/>
    <dgm:cxn modelId="{17C0BA0C-3C11-4FF2-AC02-950CC4A7D201}" type="presParOf" srcId="{F4218412-21C9-4D87-9108-BE5E25CFB37C}" destId="{64209EE2-8C78-49ED-B103-9B6292C5A086}" srcOrd="5" destOrd="0" presId="urn:microsoft.com/office/officeart/2008/layout/HorizontalMultiLevelHierarchy"/>
    <dgm:cxn modelId="{75D36452-505E-4EA2-9D99-3349510B28B1}" type="presParOf" srcId="{64209EE2-8C78-49ED-B103-9B6292C5A086}" destId="{2ABE37F1-6E48-4E15-8973-5618971F214B}" srcOrd="0" destOrd="0" presId="urn:microsoft.com/office/officeart/2008/layout/HorizontalMultiLevelHierarchy"/>
    <dgm:cxn modelId="{9E298764-F2EE-4DDC-B537-468B5537494A}" type="presParOf" srcId="{64209EE2-8C78-49ED-B103-9B6292C5A086}" destId="{D38C63CF-7934-408D-B12B-F23B191D969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3DF04ACE-6766-4019-8840-13F9A3605291}" type="doc">
      <dgm:prSet loTypeId="urn:microsoft.com/office/officeart/2008/layout/RadialCluster" loCatId="cycle" qsTypeId="urn:microsoft.com/office/officeart/2005/8/quickstyle/simple1" qsCatId="simple" csTypeId="urn:microsoft.com/office/officeart/2005/8/colors/colorful1#8" csCatId="colorful" phldr="1"/>
      <dgm:spPr/>
      <dgm:t>
        <a:bodyPr/>
        <a:lstStyle/>
        <a:p>
          <a:endParaRPr lang="es-EC"/>
        </a:p>
      </dgm:t>
    </dgm:pt>
    <dgm:pt modelId="{F0E5E886-8193-4246-BB36-F68EC8F163CB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600" b="1" i="1" dirty="0" smtClean="0">
              <a:latin typeface="Book Antiqua" pitchFamily="18" charset="0"/>
            </a:rPr>
            <a:t>Jóvenes Productivos - Programa Nacional de Empleo Juvenil</a:t>
          </a:r>
          <a:endParaRPr lang="es-EC" sz="1600" b="1" i="1" dirty="0">
            <a:latin typeface="Book Antiqua" pitchFamily="18" charset="0"/>
          </a:endParaRPr>
        </a:p>
      </dgm:t>
    </dgm:pt>
    <dgm:pt modelId="{C2AE721E-F537-41D1-9855-C269F00EF28B}" type="par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902051C2-697F-4B72-8570-6B15B7443367}" type="sib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5D4FCD0-4C88-4E69-A5AE-D0A753576B52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Inicio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2011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00A9992C-F65E-4AEB-AF31-A6B58B65A850}" type="par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BBE753AD-DB52-40FE-9FEC-D6B13087EA1B}" type="sib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D920725-28E1-4682-996A-AF8BA191DC24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es-EC" sz="1600" b="1" dirty="0" smtClean="0">
              <a:latin typeface="Book Antiqua" pitchFamily="18" charset="0"/>
            </a:rPr>
            <a:t>Información Adicional</a:t>
          </a:r>
        </a:p>
        <a:p>
          <a:pPr algn="ctr">
            <a:spcAft>
              <a:spcPts val="0"/>
            </a:spcAft>
          </a:pPr>
          <a:endParaRPr lang="es-EC" sz="1600" b="1" dirty="0" smtClean="0">
            <a:latin typeface="Book Antiqua" pitchFamily="18" charset="0"/>
          </a:endParaRPr>
        </a:p>
        <a:p>
          <a:pPr algn="just">
            <a:spcAft>
              <a:spcPts val="0"/>
            </a:spcAft>
          </a:pPr>
          <a:r>
            <a:rPr lang="es-EC" sz="1600" b="0" dirty="0" smtClean="0">
              <a:latin typeface="Book Antiqua" pitchFamily="18" charset="0"/>
            </a:rPr>
            <a:t>* O</a:t>
          </a:r>
          <a:r>
            <a:rPr lang="es-EC" sz="1600" dirty="0" smtClean="0">
              <a:latin typeface="Book Antiqua" pitchFamily="18" charset="0"/>
            </a:rPr>
            <a:t>rientado a los sectores productivos de servicios, comercio, turismo, construcción, agroindustria, manufactura y telecomunicaciones</a:t>
          </a:r>
          <a:endParaRPr lang="es-EC" sz="1600" b="0" dirty="0" smtClean="0">
            <a:latin typeface="Book Antiqua" pitchFamily="18" charset="0"/>
          </a:endParaRPr>
        </a:p>
      </dgm:t>
    </dgm:pt>
    <dgm:pt modelId="{BA4E6554-1BF4-410D-84CA-E742BC8F7A55}" type="par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746158B7-B63E-4F07-9F32-A4F5C5E9C2B2}" type="sib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8D5B5C0-8715-4025-8669-CE4111303A9A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Población Destinataria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Jóvenes de 15 a 29 años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87DFBC8E-F55D-4452-87E9-B07FAB622A06}" type="par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5315DC91-BB4B-4393-B7E2-9D2A7D83ABBD}" type="sib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3A967A5-3E65-4A37-978E-616A26E808E7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Institución Encargada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Ministerio de Trabajo y Promoción del Empleo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F121DA0A-ED7B-438C-ABB7-231166DE4CAB}" type="par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AFB6ADD-0934-4B19-86D8-EC1815BCE94C}" type="sib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4E36386-4F0B-414D-BEAC-BB805A832D7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es-EC" sz="1600" b="1" dirty="0" smtClean="0">
              <a:latin typeface="Book Antiqua" pitchFamily="18" charset="0"/>
            </a:rPr>
            <a:t>Objetivo</a:t>
          </a:r>
        </a:p>
        <a:p>
          <a:pPr algn="ctr">
            <a:spcAft>
              <a:spcPts val="0"/>
            </a:spcAft>
          </a:pPr>
          <a:endParaRPr lang="es-EC" sz="1600" b="1" dirty="0" smtClean="0">
            <a:latin typeface="Book Antiqua" pitchFamily="18" charset="0"/>
          </a:endParaRPr>
        </a:p>
        <a:p>
          <a:pPr algn="ctr">
            <a:spcAft>
              <a:spcPts val="0"/>
            </a:spcAft>
          </a:pPr>
          <a:r>
            <a:rPr lang="es-EC" sz="1600" dirty="0" smtClean="0">
              <a:latin typeface="Book Antiqua" pitchFamily="18" charset="0"/>
            </a:rPr>
            <a:t>Capacitación e intermediación laboral y asistencia técnica para el emprendimiento.</a:t>
          </a:r>
          <a:endParaRPr lang="es-EC" sz="1600" b="0" dirty="0">
            <a:latin typeface="Book Antiqua" pitchFamily="18" charset="0"/>
          </a:endParaRPr>
        </a:p>
      </dgm:t>
    </dgm:pt>
    <dgm:pt modelId="{1C760A77-3EB9-4B0E-B69D-EFF19791CCF0}" type="par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3BB4F64A-9BBA-4AB5-94CC-305A9787CEA7}" type="sib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28F97A00-99E4-4910-B733-4B4D385BE057}" type="pres">
      <dgm:prSet presAssocID="{3DF04ACE-6766-4019-8840-13F9A360529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AF8AC86-DC17-4C2C-8061-FA44469B19EF}" type="pres">
      <dgm:prSet presAssocID="{F0E5E886-8193-4246-BB36-F68EC8F163CB}" presName="singleCycle" presStyleCnt="0"/>
      <dgm:spPr/>
    </dgm:pt>
    <dgm:pt modelId="{7AEBC049-C8FB-4723-8371-6C86CDAFD5EC}" type="pres">
      <dgm:prSet presAssocID="{F0E5E886-8193-4246-BB36-F68EC8F163CB}" presName="singleCenter" presStyleLbl="node1" presStyleIdx="0" presStyleCnt="6" custScaleX="107617" custScaleY="71043" custLinFactNeighborX="6499" custLinFactNeighborY="-4978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BB6B363D-DD40-4997-B0CD-462BA7C15EF0}" type="pres">
      <dgm:prSet presAssocID="{00A9992C-F65E-4AEB-AF31-A6B58B65A850}" presName="Name56" presStyleLbl="parChTrans1D2" presStyleIdx="0" presStyleCnt="5"/>
      <dgm:spPr/>
      <dgm:t>
        <a:bodyPr/>
        <a:lstStyle/>
        <a:p>
          <a:endParaRPr lang="es-EC"/>
        </a:p>
      </dgm:t>
    </dgm:pt>
    <dgm:pt modelId="{071DFC1C-616B-4846-B052-94A9D470211F}" type="pres">
      <dgm:prSet presAssocID="{85D4FCD0-4C88-4E69-A5AE-D0A753576B52}" presName="text0" presStyleLbl="node1" presStyleIdx="1" presStyleCnt="6" custScaleX="128000" custRadScaleRad="101227" custRadScaleInc="217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655EC2-FD93-45C7-8435-05B9A8A10849}" type="pres">
      <dgm:prSet presAssocID="{BA4E6554-1BF4-410D-84CA-E742BC8F7A55}" presName="Name56" presStyleLbl="parChTrans1D2" presStyleIdx="1" presStyleCnt="5"/>
      <dgm:spPr/>
      <dgm:t>
        <a:bodyPr/>
        <a:lstStyle/>
        <a:p>
          <a:endParaRPr lang="es-EC"/>
        </a:p>
      </dgm:t>
    </dgm:pt>
    <dgm:pt modelId="{83E8A2E4-5C61-4486-98D9-82BCDF8CC42F}" type="pres">
      <dgm:prSet presAssocID="{4D920725-28E1-4682-996A-AF8BA191DC24}" presName="text0" presStyleLbl="node1" presStyleIdx="2" presStyleCnt="6" custScaleX="373651" custScaleY="168201" custRadScaleRad="108581" custRadScaleInc="1625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A91C35-702E-4F65-A6E1-8A0B1258D37F}" type="pres">
      <dgm:prSet presAssocID="{87DFBC8E-F55D-4452-87E9-B07FAB622A06}" presName="Name56" presStyleLbl="parChTrans1D2" presStyleIdx="2" presStyleCnt="5"/>
      <dgm:spPr/>
      <dgm:t>
        <a:bodyPr/>
        <a:lstStyle/>
        <a:p>
          <a:endParaRPr lang="es-EC"/>
        </a:p>
      </dgm:t>
    </dgm:pt>
    <dgm:pt modelId="{1DF4D854-E854-43CB-8D15-E7B59FB10577}" type="pres">
      <dgm:prSet presAssocID="{E8D5B5C0-8715-4025-8669-CE4111303A9A}" presName="text0" presStyleLbl="node1" presStyleIdx="3" presStyleCnt="6" custScaleX="246439" custScaleY="154077" custRadScaleRad="118795" custRadScaleInc="2704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5326EC-CF74-4C3B-8930-071EC68F0A88}" type="pres">
      <dgm:prSet presAssocID="{F121DA0A-ED7B-438C-ABB7-231166DE4CAB}" presName="Name56" presStyleLbl="parChTrans1D2" presStyleIdx="3" presStyleCnt="5"/>
      <dgm:spPr/>
      <dgm:t>
        <a:bodyPr/>
        <a:lstStyle/>
        <a:p>
          <a:endParaRPr lang="es-EC"/>
        </a:p>
      </dgm:t>
    </dgm:pt>
    <dgm:pt modelId="{415AA0DF-8240-42B3-B113-ED51438893C9}" type="pres">
      <dgm:prSet presAssocID="{43A967A5-3E65-4A37-978E-616A26E808E7}" presName="text0" presStyleLbl="node1" presStyleIdx="4" presStyleCnt="6" custScaleX="228358" custScaleY="161371" custRadScaleRad="118380" custRadScaleInc="2623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5028C5-A04B-420A-9CAE-D56CB66C7F06}" type="pres">
      <dgm:prSet presAssocID="{1C760A77-3EB9-4B0E-B69D-EFF19791CCF0}" presName="Name56" presStyleLbl="parChTrans1D2" presStyleIdx="4" presStyleCnt="5"/>
      <dgm:spPr/>
      <dgm:t>
        <a:bodyPr/>
        <a:lstStyle/>
        <a:p>
          <a:endParaRPr lang="es-EC"/>
        </a:p>
      </dgm:t>
    </dgm:pt>
    <dgm:pt modelId="{FC827E77-240E-401D-901F-6C5D3A7F343F}" type="pres">
      <dgm:prSet presAssocID="{84E36386-4F0B-414D-BEAC-BB805A832D70}" presName="text0" presStyleLbl="node1" presStyleIdx="5" presStyleCnt="6" custScaleX="234737" custScaleY="274978" custRadScaleRad="131020" custRadScaleInc="38919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A527F30-6722-4829-92D7-19B8F126EB87}" type="presOf" srcId="{F121DA0A-ED7B-438C-ABB7-231166DE4CAB}" destId="{705326EC-CF74-4C3B-8930-071EC68F0A88}" srcOrd="0" destOrd="0" presId="urn:microsoft.com/office/officeart/2008/layout/RadialCluster"/>
    <dgm:cxn modelId="{0AD932D8-1F66-499A-92BB-FA6F23B845EE}" type="presOf" srcId="{84E36386-4F0B-414D-BEAC-BB805A832D70}" destId="{FC827E77-240E-401D-901F-6C5D3A7F343F}" srcOrd="0" destOrd="0" presId="urn:microsoft.com/office/officeart/2008/layout/RadialCluster"/>
    <dgm:cxn modelId="{E62319A1-8A59-40F0-9445-3F7BA66F852C}" type="presOf" srcId="{3DF04ACE-6766-4019-8840-13F9A3605291}" destId="{28F97A00-99E4-4910-B733-4B4D385BE057}" srcOrd="0" destOrd="0" presId="urn:microsoft.com/office/officeart/2008/layout/RadialCluster"/>
    <dgm:cxn modelId="{F382863E-6A34-4D6D-BA64-1B0CABA013AC}" type="presOf" srcId="{87DFBC8E-F55D-4452-87E9-B07FAB622A06}" destId="{57A91C35-702E-4F65-A6E1-8A0B1258D37F}" srcOrd="0" destOrd="0" presId="urn:microsoft.com/office/officeart/2008/layout/RadialCluster"/>
    <dgm:cxn modelId="{CBE3B78C-BEAE-45BB-8C0B-ED393BB7A054}" srcId="{F0E5E886-8193-4246-BB36-F68EC8F163CB}" destId="{4D920725-28E1-4682-996A-AF8BA191DC24}" srcOrd="1" destOrd="0" parTransId="{BA4E6554-1BF4-410D-84CA-E742BC8F7A55}" sibTransId="{746158B7-B63E-4F07-9F32-A4F5C5E9C2B2}"/>
    <dgm:cxn modelId="{4595D7B1-9C5A-4536-9038-CEE72742714D}" type="presOf" srcId="{43A967A5-3E65-4A37-978E-616A26E808E7}" destId="{415AA0DF-8240-42B3-B113-ED51438893C9}" srcOrd="0" destOrd="0" presId="urn:microsoft.com/office/officeart/2008/layout/RadialCluster"/>
    <dgm:cxn modelId="{F426E720-7C71-4310-9772-6BC008AA5472}" type="presOf" srcId="{4D920725-28E1-4682-996A-AF8BA191DC24}" destId="{83E8A2E4-5C61-4486-98D9-82BCDF8CC42F}" srcOrd="0" destOrd="0" presId="urn:microsoft.com/office/officeart/2008/layout/RadialCluster"/>
    <dgm:cxn modelId="{ABEFAE2B-C3D1-4412-A9D4-7FA54FFB7CC6}" type="presOf" srcId="{00A9992C-F65E-4AEB-AF31-A6B58B65A850}" destId="{BB6B363D-DD40-4997-B0CD-462BA7C15EF0}" srcOrd="0" destOrd="0" presId="urn:microsoft.com/office/officeart/2008/layout/RadialCluster"/>
    <dgm:cxn modelId="{FCFB2F5F-0B26-41D3-BBD3-97125F971AF9}" srcId="{3DF04ACE-6766-4019-8840-13F9A3605291}" destId="{F0E5E886-8193-4246-BB36-F68EC8F163CB}" srcOrd="0" destOrd="0" parTransId="{C2AE721E-F537-41D1-9855-C269F00EF28B}" sibTransId="{902051C2-697F-4B72-8570-6B15B7443367}"/>
    <dgm:cxn modelId="{98FA304E-B4BF-403E-88EA-26575E6E552F}" type="presOf" srcId="{BA4E6554-1BF4-410D-84CA-E742BC8F7A55}" destId="{E5655EC2-FD93-45C7-8435-05B9A8A10849}" srcOrd="0" destOrd="0" presId="urn:microsoft.com/office/officeart/2008/layout/RadialCluster"/>
    <dgm:cxn modelId="{020CD172-266A-4D27-8AC9-61652381D065}" type="presOf" srcId="{E8D5B5C0-8715-4025-8669-CE4111303A9A}" destId="{1DF4D854-E854-43CB-8D15-E7B59FB10577}" srcOrd="0" destOrd="0" presId="urn:microsoft.com/office/officeart/2008/layout/RadialCluster"/>
    <dgm:cxn modelId="{D8710B52-B42E-470F-915C-4D7E1DF3FAF9}" srcId="{F0E5E886-8193-4246-BB36-F68EC8F163CB}" destId="{E8D5B5C0-8715-4025-8669-CE4111303A9A}" srcOrd="2" destOrd="0" parTransId="{87DFBC8E-F55D-4452-87E9-B07FAB622A06}" sibTransId="{5315DC91-BB4B-4393-B7E2-9D2A7D83ABBD}"/>
    <dgm:cxn modelId="{F4ABC53E-B2D3-47E9-A771-ED379D108B0B}" type="presOf" srcId="{85D4FCD0-4C88-4E69-A5AE-D0A753576B52}" destId="{071DFC1C-616B-4846-B052-94A9D470211F}" srcOrd="0" destOrd="0" presId="urn:microsoft.com/office/officeart/2008/layout/RadialCluster"/>
    <dgm:cxn modelId="{4993A2E1-4924-4E54-9C19-8BC911EE93BC}" srcId="{F0E5E886-8193-4246-BB36-F68EC8F163CB}" destId="{84E36386-4F0B-414D-BEAC-BB805A832D70}" srcOrd="4" destOrd="0" parTransId="{1C760A77-3EB9-4B0E-B69D-EFF19791CCF0}" sibTransId="{3BB4F64A-9BBA-4AB5-94CC-305A9787CEA7}"/>
    <dgm:cxn modelId="{7777BC72-7DD4-4710-98D2-1B68C8E9B07B}" type="presOf" srcId="{F0E5E886-8193-4246-BB36-F68EC8F163CB}" destId="{7AEBC049-C8FB-4723-8371-6C86CDAFD5EC}" srcOrd="0" destOrd="0" presId="urn:microsoft.com/office/officeart/2008/layout/RadialCluster"/>
    <dgm:cxn modelId="{537EB456-A916-49F8-A322-8A72FE659355}" srcId="{F0E5E886-8193-4246-BB36-F68EC8F163CB}" destId="{43A967A5-3E65-4A37-978E-616A26E808E7}" srcOrd="3" destOrd="0" parTransId="{F121DA0A-ED7B-438C-ABB7-231166DE4CAB}" sibTransId="{EAFB6ADD-0934-4B19-86D8-EC1815BCE94C}"/>
    <dgm:cxn modelId="{8315BA81-4036-4582-A2E1-A8E094BA80A9}" type="presOf" srcId="{1C760A77-3EB9-4B0E-B69D-EFF19791CCF0}" destId="{815028C5-A04B-420A-9CAE-D56CB66C7F06}" srcOrd="0" destOrd="0" presId="urn:microsoft.com/office/officeart/2008/layout/RadialCluster"/>
    <dgm:cxn modelId="{1E08F5E0-44C2-4D9A-872F-230F58A44A49}" srcId="{F0E5E886-8193-4246-BB36-F68EC8F163CB}" destId="{85D4FCD0-4C88-4E69-A5AE-D0A753576B52}" srcOrd="0" destOrd="0" parTransId="{00A9992C-F65E-4AEB-AF31-A6B58B65A850}" sibTransId="{BBE753AD-DB52-40FE-9FEC-D6B13087EA1B}"/>
    <dgm:cxn modelId="{FE84C187-421C-4707-B46E-0CD25DD12CBB}" type="presParOf" srcId="{28F97A00-99E4-4910-B733-4B4D385BE057}" destId="{8AF8AC86-DC17-4C2C-8061-FA44469B19EF}" srcOrd="0" destOrd="0" presId="urn:microsoft.com/office/officeart/2008/layout/RadialCluster"/>
    <dgm:cxn modelId="{4B859EFD-074E-4E8C-86AF-F7082D29150E}" type="presParOf" srcId="{8AF8AC86-DC17-4C2C-8061-FA44469B19EF}" destId="{7AEBC049-C8FB-4723-8371-6C86CDAFD5EC}" srcOrd="0" destOrd="0" presId="urn:microsoft.com/office/officeart/2008/layout/RadialCluster"/>
    <dgm:cxn modelId="{C1193DDC-30D7-4549-B21C-97E9D79BFF94}" type="presParOf" srcId="{8AF8AC86-DC17-4C2C-8061-FA44469B19EF}" destId="{BB6B363D-DD40-4997-B0CD-462BA7C15EF0}" srcOrd="1" destOrd="0" presId="urn:microsoft.com/office/officeart/2008/layout/RadialCluster"/>
    <dgm:cxn modelId="{876E887F-802B-4D27-9B5A-3CED91EFC32D}" type="presParOf" srcId="{8AF8AC86-DC17-4C2C-8061-FA44469B19EF}" destId="{071DFC1C-616B-4846-B052-94A9D470211F}" srcOrd="2" destOrd="0" presId="urn:microsoft.com/office/officeart/2008/layout/RadialCluster"/>
    <dgm:cxn modelId="{79E0FC9A-609D-4154-B700-4CB61A4FB0AC}" type="presParOf" srcId="{8AF8AC86-DC17-4C2C-8061-FA44469B19EF}" destId="{E5655EC2-FD93-45C7-8435-05B9A8A10849}" srcOrd="3" destOrd="0" presId="urn:microsoft.com/office/officeart/2008/layout/RadialCluster"/>
    <dgm:cxn modelId="{6977498E-D95B-494F-988D-6484F323D945}" type="presParOf" srcId="{8AF8AC86-DC17-4C2C-8061-FA44469B19EF}" destId="{83E8A2E4-5C61-4486-98D9-82BCDF8CC42F}" srcOrd="4" destOrd="0" presId="urn:microsoft.com/office/officeart/2008/layout/RadialCluster"/>
    <dgm:cxn modelId="{9D34B17C-5870-4733-97C1-A74EA7C6A394}" type="presParOf" srcId="{8AF8AC86-DC17-4C2C-8061-FA44469B19EF}" destId="{57A91C35-702E-4F65-A6E1-8A0B1258D37F}" srcOrd="5" destOrd="0" presId="urn:microsoft.com/office/officeart/2008/layout/RadialCluster"/>
    <dgm:cxn modelId="{8686DAE2-ECB3-42E8-9DA9-D19C32BD5368}" type="presParOf" srcId="{8AF8AC86-DC17-4C2C-8061-FA44469B19EF}" destId="{1DF4D854-E854-43CB-8D15-E7B59FB10577}" srcOrd="6" destOrd="0" presId="urn:microsoft.com/office/officeart/2008/layout/RadialCluster"/>
    <dgm:cxn modelId="{5B4A8F43-9925-4623-9BA5-248D80355048}" type="presParOf" srcId="{8AF8AC86-DC17-4C2C-8061-FA44469B19EF}" destId="{705326EC-CF74-4C3B-8930-071EC68F0A88}" srcOrd="7" destOrd="0" presId="urn:microsoft.com/office/officeart/2008/layout/RadialCluster"/>
    <dgm:cxn modelId="{FE893A63-EA0F-4D0B-B060-59BD04DC5A8A}" type="presParOf" srcId="{8AF8AC86-DC17-4C2C-8061-FA44469B19EF}" destId="{415AA0DF-8240-42B3-B113-ED51438893C9}" srcOrd="8" destOrd="0" presId="urn:microsoft.com/office/officeart/2008/layout/RadialCluster"/>
    <dgm:cxn modelId="{7067CAB0-0D92-4A55-86C2-DBD3C467D4A4}" type="presParOf" srcId="{8AF8AC86-DC17-4C2C-8061-FA44469B19EF}" destId="{815028C5-A04B-420A-9CAE-D56CB66C7F06}" srcOrd="9" destOrd="0" presId="urn:microsoft.com/office/officeart/2008/layout/RadialCluster"/>
    <dgm:cxn modelId="{B78DDDD3-84CA-4A86-8A82-5DEB09214A09}" type="presParOf" srcId="{8AF8AC86-DC17-4C2C-8061-FA44469B19EF}" destId="{FC827E77-240E-401D-901F-6C5D3A7F343F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3DF04ACE-6766-4019-8840-13F9A3605291}" type="doc">
      <dgm:prSet loTypeId="urn:microsoft.com/office/officeart/2008/layout/RadialCluster" loCatId="cycle" qsTypeId="urn:microsoft.com/office/officeart/2005/8/quickstyle/simple1" qsCatId="simple" csTypeId="urn:microsoft.com/office/officeart/2005/8/colors/colorful1#8" csCatId="colorful" phldr="1"/>
      <dgm:spPr/>
      <dgm:t>
        <a:bodyPr/>
        <a:lstStyle/>
        <a:p>
          <a:endParaRPr lang="es-EC"/>
        </a:p>
      </dgm:t>
    </dgm:pt>
    <dgm:pt modelId="{F0E5E886-8193-4246-BB36-F68EC8F163CB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000" b="1" i="1" dirty="0" smtClean="0">
              <a:latin typeface="Book Antiqua" pitchFamily="18" charset="0"/>
            </a:rPr>
            <a:t>ProJoven Perú</a:t>
          </a:r>
          <a:endParaRPr lang="es-EC" sz="2000" b="1" i="1" dirty="0">
            <a:latin typeface="Book Antiqua" pitchFamily="18" charset="0"/>
          </a:endParaRPr>
        </a:p>
      </dgm:t>
    </dgm:pt>
    <dgm:pt modelId="{C2AE721E-F537-41D1-9855-C269F00EF28B}" type="par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902051C2-697F-4B72-8570-6B15B7443367}" type="sib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5D4FCD0-4C88-4E69-A5AE-D0A753576B52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Inicio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1996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00A9992C-F65E-4AEB-AF31-A6B58B65A850}" type="par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BBE753AD-DB52-40FE-9FEC-D6B13087EA1B}" type="sib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D920725-28E1-4682-996A-AF8BA191DC24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es-EC" sz="1600" b="1" dirty="0" smtClean="0">
              <a:latin typeface="Book Antiqua" pitchFamily="18" charset="0"/>
            </a:rPr>
            <a:t>Información Adicional</a:t>
          </a:r>
        </a:p>
        <a:p>
          <a:pPr algn="ctr">
            <a:spcAft>
              <a:spcPts val="0"/>
            </a:spcAft>
          </a:pPr>
          <a:endParaRPr lang="es-EC" sz="1600" b="1" dirty="0" smtClean="0">
            <a:latin typeface="Book Antiqua" pitchFamily="18" charset="0"/>
          </a:endParaRPr>
        </a:p>
        <a:p>
          <a:pPr algn="just">
            <a:spcAft>
              <a:spcPts val="0"/>
            </a:spcAft>
          </a:pPr>
          <a:r>
            <a:rPr lang="es-EC" sz="1600" b="0" dirty="0" smtClean="0">
              <a:latin typeface="Book Antiqua" pitchFamily="18" charset="0"/>
            </a:rPr>
            <a:t>* D</a:t>
          </a:r>
          <a:r>
            <a:rPr lang="es-EC" sz="1600" dirty="0" smtClean="0">
              <a:latin typeface="Book Antiqua" pitchFamily="18" charset="0"/>
            </a:rPr>
            <a:t>esde 1996 hasta el 2005, se ejecutaron 12 convocatorias que beneficiaron a 37.000 jóvenes y hasta marzo del 2008 se realizaron 5 convocatorias adicionales que beneficiaron a 47.000 jóvenes más</a:t>
          </a:r>
          <a:endParaRPr lang="es-EC" sz="1600" b="0" dirty="0" smtClean="0">
            <a:latin typeface="Book Antiqua" pitchFamily="18" charset="0"/>
          </a:endParaRPr>
        </a:p>
      </dgm:t>
    </dgm:pt>
    <dgm:pt modelId="{BA4E6554-1BF4-410D-84CA-E742BC8F7A55}" type="par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746158B7-B63E-4F07-9F32-A4F5C5E9C2B2}" type="sib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8D5B5C0-8715-4025-8669-CE4111303A9A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Población Destinataria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Jóvenes (16-24 años), de hogares de escasos recursos y con una educación máxima de secundaria completa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87DFBC8E-F55D-4452-87E9-B07FAB622A06}" type="par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5315DC91-BB4B-4393-B7E2-9D2A7D83ABBD}" type="sib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3A967A5-3E65-4A37-978E-616A26E808E7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Institución Encargada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Ministerio de Trabajo y Promoción del Empleo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F121DA0A-ED7B-438C-ABB7-231166DE4CAB}" type="par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AFB6ADD-0934-4B19-86D8-EC1815BCE94C}" type="sib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4E36386-4F0B-414D-BEAC-BB805A832D7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es-EC" sz="1600" b="1" dirty="0" smtClean="0">
              <a:latin typeface="Book Antiqua" pitchFamily="18" charset="0"/>
            </a:rPr>
            <a:t>Objetivo</a:t>
          </a:r>
        </a:p>
        <a:p>
          <a:pPr algn="ctr">
            <a:spcAft>
              <a:spcPts val="0"/>
            </a:spcAft>
          </a:pPr>
          <a:endParaRPr lang="es-EC" sz="1600" b="1" dirty="0" smtClean="0">
            <a:latin typeface="Book Antiqua" pitchFamily="18" charset="0"/>
          </a:endParaRPr>
        </a:p>
        <a:p>
          <a:pPr algn="ctr">
            <a:spcAft>
              <a:spcPts val="0"/>
            </a:spcAft>
          </a:pPr>
          <a:r>
            <a:rPr lang="es-EC" sz="1600" dirty="0" smtClean="0">
              <a:latin typeface="Book Antiqua" pitchFamily="18" charset="0"/>
            </a:rPr>
            <a:t>Otorgar un proceso de capacitación teórica en oficios de semi calificación (3 meses) y una etapa de formación laboral mediante una practica remunerada (mínimo por 3 meses)</a:t>
          </a:r>
          <a:endParaRPr lang="es-EC" sz="1600" b="0" dirty="0">
            <a:latin typeface="Book Antiqua" pitchFamily="18" charset="0"/>
          </a:endParaRPr>
        </a:p>
      </dgm:t>
    </dgm:pt>
    <dgm:pt modelId="{1C760A77-3EB9-4B0E-B69D-EFF19791CCF0}" type="par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3BB4F64A-9BBA-4AB5-94CC-305A9787CEA7}" type="sib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28F97A00-99E4-4910-B733-4B4D385BE057}" type="pres">
      <dgm:prSet presAssocID="{3DF04ACE-6766-4019-8840-13F9A360529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AF8AC86-DC17-4C2C-8061-FA44469B19EF}" type="pres">
      <dgm:prSet presAssocID="{F0E5E886-8193-4246-BB36-F68EC8F163CB}" presName="singleCycle" presStyleCnt="0"/>
      <dgm:spPr/>
    </dgm:pt>
    <dgm:pt modelId="{7AEBC049-C8FB-4723-8371-6C86CDAFD5EC}" type="pres">
      <dgm:prSet presAssocID="{F0E5E886-8193-4246-BB36-F68EC8F163CB}" presName="singleCenter" presStyleLbl="node1" presStyleIdx="0" presStyleCnt="6" custScaleX="107617" custScaleY="71043" custLinFactNeighborX="6499" custLinFactNeighborY="-4978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BB6B363D-DD40-4997-B0CD-462BA7C15EF0}" type="pres">
      <dgm:prSet presAssocID="{00A9992C-F65E-4AEB-AF31-A6B58B65A850}" presName="Name56" presStyleLbl="parChTrans1D2" presStyleIdx="0" presStyleCnt="5"/>
      <dgm:spPr/>
      <dgm:t>
        <a:bodyPr/>
        <a:lstStyle/>
        <a:p>
          <a:endParaRPr lang="es-EC"/>
        </a:p>
      </dgm:t>
    </dgm:pt>
    <dgm:pt modelId="{071DFC1C-616B-4846-B052-94A9D470211F}" type="pres">
      <dgm:prSet presAssocID="{85D4FCD0-4C88-4E69-A5AE-D0A753576B52}" presName="text0" presStyleLbl="node1" presStyleIdx="1" presStyleCnt="6" custScaleX="128000" custRadScaleRad="101227" custRadScaleInc="217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655EC2-FD93-45C7-8435-05B9A8A10849}" type="pres">
      <dgm:prSet presAssocID="{BA4E6554-1BF4-410D-84CA-E742BC8F7A55}" presName="Name56" presStyleLbl="parChTrans1D2" presStyleIdx="1" presStyleCnt="5"/>
      <dgm:spPr/>
      <dgm:t>
        <a:bodyPr/>
        <a:lstStyle/>
        <a:p>
          <a:endParaRPr lang="es-EC"/>
        </a:p>
      </dgm:t>
    </dgm:pt>
    <dgm:pt modelId="{83E8A2E4-5C61-4486-98D9-82BCDF8CC42F}" type="pres">
      <dgm:prSet presAssocID="{4D920725-28E1-4682-996A-AF8BA191DC24}" presName="text0" presStyleLbl="node1" presStyleIdx="2" presStyleCnt="6" custScaleX="373651" custScaleY="168201" custRadScaleRad="108581" custRadScaleInc="1625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A91C35-702E-4F65-A6E1-8A0B1258D37F}" type="pres">
      <dgm:prSet presAssocID="{87DFBC8E-F55D-4452-87E9-B07FAB622A06}" presName="Name56" presStyleLbl="parChTrans1D2" presStyleIdx="2" presStyleCnt="5"/>
      <dgm:spPr/>
      <dgm:t>
        <a:bodyPr/>
        <a:lstStyle/>
        <a:p>
          <a:endParaRPr lang="es-EC"/>
        </a:p>
      </dgm:t>
    </dgm:pt>
    <dgm:pt modelId="{1DF4D854-E854-43CB-8D15-E7B59FB10577}" type="pres">
      <dgm:prSet presAssocID="{E8D5B5C0-8715-4025-8669-CE4111303A9A}" presName="text0" presStyleLbl="node1" presStyleIdx="3" presStyleCnt="6" custScaleX="246439" custScaleY="154077" custRadScaleRad="118795" custRadScaleInc="2704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5326EC-CF74-4C3B-8930-071EC68F0A88}" type="pres">
      <dgm:prSet presAssocID="{F121DA0A-ED7B-438C-ABB7-231166DE4CAB}" presName="Name56" presStyleLbl="parChTrans1D2" presStyleIdx="3" presStyleCnt="5"/>
      <dgm:spPr/>
      <dgm:t>
        <a:bodyPr/>
        <a:lstStyle/>
        <a:p>
          <a:endParaRPr lang="es-EC"/>
        </a:p>
      </dgm:t>
    </dgm:pt>
    <dgm:pt modelId="{415AA0DF-8240-42B3-B113-ED51438893C9}" type="pres">
      <dgm:prSet presAssocID="{43A967A5-3E65-4A37-978E-616A26E808E7}" presName="text0" presStyleLbl="node1" presStyleIdx="4" presStyleCnt="6" custScaleX="228358" custScaleY="161371" custRadScaleRad="118380" custRadScaleInc="2623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5028C5-A04B-420A-9CAE-D56CB66C7F06}" type="pres">
      <dgm:prSet presAssocID="{1C760A77-3EB9-4B0E-B69D-EFF19791CCF0}" presName="Name56" presStyleLbl="parChTrans1D2" presStyleIdx="4" presStyleCnt="5"/>
      <dgm:spPr/>
      <dgm:t>
        <a:bodyPr/>
        <a:lstStyle/>
        <a:p>
          <a:endParaRPr lang="es-EC"/>
        </a:p>
      </dgm:t>
    </dgm:pt>
    <dgm:pt modelId="{FC827E77-240E-401D-901F-6C5D3A7F343F}" type="pres">
      <dgm:prSet presAssocID="{84E36386-4F0B-414D-BEAC-BB805A832D70}" presName="text0" presStyleLbl="node1" presStyleIdx="5" presStyleCnt="6" custScaleX="234737" custScaleY="274978" custRadScaleRad="131020" custRadScaleInc="38919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1FB23EC-3805-4335-A91D-D8CA5C1AC1A9}" type="presOf" srcId="{84E36386-4F0B-414D-BEAC-BB805A832D70}" destId="{FC827E77-240E-401D-901F-6C5D3A7F343F}" srcOrd="0" destOrd="0" presId="urn:microsoft.com/office/officeart/2008/layout/RadialCluster"/>
    <dgm:cxn modelId="{3118F4E4-20BC-447A-8F2C-CAC539190DEC}" type="presOf" srcId="{F0E5E886-8193-4246-BB36-F68EC8F163CB}" destId="{7AEBC049-C8FB-4723-8371-6C86CDAFD5EC}" srcOrd="0" destOrd="0" presId="urn:microsoft.com/office/officeart/2008/layout/RadialCluster"/>
    <dgm:cxn modelId="{CBE3B78C-BEAE-45BB-8C0B-ED393BB7A054}" srcId="{F0E5E886-8193-4246-BB36-F68EC8F163CB}" destId="{4D920725-28E1-4682-996A-AF8BA191DC24}" srcOrd="1" destOrd="0" parTransId="{BA4E6554-1BF4-410D-84CA-E742BC8F7A55}" sibTransId="{746158B7-B63E-4F07-9F32-A4F5C5E9C2B2}"/>
    <dgm:cxn modelId="{6D15F626-8A4E-467B-9E4B-AEA9E727D7A0}" type="presOf" srcId="{F121DA0A-ED7B-438C-ABB7-231166DE4CAB}" destId="{705326EC-CF74-4C3B-8930-071EC68F0A88}" srcOrd="0" destOrd="0" presId="urn:microsoft.com/office/officeart/2008/layout/RadialCluster"/>
    <dgm:cxn modelId="{407DFF0B-6A34-48C2-B4C4-1972EC5D6BA0}" type="presOf" srcId="{87DFBC8E-F55D-4452-87E9-B07FAB622A06}" destId="{57A91C35-702E-4F65-A6E1-8A0B1258D37F}" srcOrd="0" destOrd="0" presId="urn:microsoft.com/office/officeart/2008/layout/RadialCluster"/>
    <dgm:cxn modelId="{CA21FC1D-16F0-4813-878E-22920CA39D4A}" type="presOf" srcId="{00A9992C-F65E-4AEB-AF31-A6B58B65A850}" destId="{BB6B363D-DD40-4997-B0CD-462BA7C15EF0}" srcOrd="0" destOrd="0" presId="urn:microsoft.com/office/officeart/2008/layout/RadialCluster"/>
    <dgm:cxn modelId="{9421A091-57DD-4DC0-BA8F-FE306DA73B45}" type="presOf" srcId="{4D920725-28E1-4682-996A-AF8BA191DC24}" destId="{83E8A2E4-5C61-4486-98D9-82BCDF8CC42F}" srcOrd="0" destOrd="0" presId="urn:microsoft.com/office/officeart/2008/layout/RadialCluster"/>
    <dgm:cxn modelId="{FCFB2F5F-0B26-41D3-BBD3-97125F971AF9}" srcId="{3DF04ACE-6766-4019-8840-13F9A3605291}" destId="{F0E5E886-8193-4246-BB36-F68EC8F163CB}" srcOrd="0" destOrd="0" parTransId="{C2AE721E-F537-41D1-9855-C269F00EF28B}" sibTransId="{902051C2-697F-4B72-8570-6B15B7443367}"/>
    <dgm:cxn modelId="{4BCB98A4-DA7F-467F-9FAA-B25CAEFE6472}" type="presOf" srcId="{1C760A77-3EB9-4B0E-B69D-EFF19791CCF0}" destId="{815028C5-A04B-420A-9CAE-D56CB66C7F06}" srcOrd="0" destOrd="0" presId="urn:microsoft.com/office/officeart/2008/layout/RadialCluster"/>
    <dgm:cxn modelId="{D8710B52-B42E-470F-915C-4D7E1DF3FAF9}" srcId="{F0E5E886-8193-4246-BB36-F68EC8F163CB}" destId="{E8D5B5C0-8715-4025-8669-CE4111303A9A}" srcOrd="2" destOrd="0" parTransId="{87DFBC8E-F55D-4452-87E9-B07FAB622A06}" sibTransId="{5315DC91-BB4B-4393-B7E2-9D2A7D83ABBD}"/>
    <dgm:cxn modelId="{ABA900D1-22C4-4AC8-9FC2-0502AE713B0B}" type="presOf" srcId="{3DF04ACE-6766-4019-8840-13F9A3605291}" destId="{28F97A00-99E4-4910-B733-4B4D385BE057}" srcOrd="0" destOrd="0" presId="urn:microsoft.com/office/officeart/2008/layout/RadialCluster"/>
    <dgm:cxn modelId="{4993A2E1-4924-4E54-9C19-8BC911EE93BC}" srcId="{F0E5E886-8193-4246-BB36-F68EC8F163CB}" destId="{84E36386-4F0B-414D-BEAC-BB805A832D70}" srcOrd="4" destOrd="0" parTransId="{1C760A77-3EB9-4B0E-B69D-EFF19791CCF0}" sibTransId="{3BB4F64A-9BBA-4AB5-94CC-305A9787CEA7}"/>
    <dgm:cxn modelId="{3E480884-B4F9-4893-99CF-6C703B781949}" type="presOf" srcId="{85D4FCD0-4C88-4E69-A5AE-D0A753576B52}" destId="{071DFC1C-616B-4846-B052-94A9D470211F}" srcOrd="0" destOrd="0" presId="urn:microsoft.com/office/officeart/2008/layout/RadialCluster"/>
    <dgm:cxn modelId="{571B240A-ED20-4EE0-AB6C-B2722F04DC7E}" type="presOf" srcId="{BA4E6554-1BF4-410D-84CA-E742BC8F7A55}" destId="{E5655EC2-FD93-45C7-8435-05B9A8A10849}" srcOrd="0" destOrd="0" presId="urn:microsoft.com/office/officeart/2008/layout/RadialCluster"/>
    <dgm:cxn modelId="{537EB456-A916-49F8-A322-8A72FE659355}" srcId="{F0E5E886-8193-4246-BB36-F68EC8F163CB}" destId="{43A967A5-3E65-4A37-978E-616A26E808E7}" srcOrd="3" destOrd="0" parTransId="{F121DA0A-ED7B-438C-ABB7-231166DE4CAB}" sibTransId="{EAFB6ADD-0934-4B19-86D8-EC1815BCE94C}"/>
    <dgm:cxn modelId="{9FDB621F-6524-408B-9113-D624F07D080F}" type="presOf" srcId="{E8D5B5C0-8715-4025-8669-CE4111303A9A}" destId="{1DF4D854-E854-43CB-8D15-E7B59FB10577}" srcOrd="0" destOrd="0" presId="urn:microsoft.com/office/officeart/2008/layout/RadialCluster"/>
    <dgm:cxn modelId="{6C6BA4A0-6F13-4D87-8D24-0D65C5921869}" type="presOf" srcId="{43A967A5-3E65-4A37-978E-616A26E808E7}" destId="{415AA0DF-8240-42B3-B113-ED51438893C9}" srcOrd="0" destOrd="0" presId="urn:microsoft.com/office/officeart/2008/layout/RadialCluster"/>
    <dgm:cxn modelId="{1E08F5E0-44C2-4D9A-872F-230F58A44A49}" srcId="{F0E5E886-8193-4246-BB36-F68EC8F163CB}" destId="{85D4FCD0-4C88-4E69-A5AE-D0A753576B52}" srcOrd="0" destOrd="0" parTransId="{00A9992C-F65E-4AEB-AF31-A6B58B65A850}" sibTransId="{BBE753AD-DB52-40FE-9FEC-D6B13087EA1B}"/>
    <dgm:cxn modelId="{35C79184-0DB3-4EAC-93BD-78C9AAB20360}" type="presParOf" srcId="{28F97A00-99E4-4910-B733-4B4D385BE057}" destId="{8AF8AC86-DC17-4C2C-8061-FA44469B19EF}" srcOrd="0" destOrd="0" presId="urn:microsoft.com/office/officeart/2008/layout/RadialCluster"/>
    <dgm:cxn modelId="{06541B93-D490-4A79-A504-3749286F0578}" type="presParOf" srcId="{8AF8AC86-DC17-4C2C-8061-FA44469B19EF}" destId="{7AEBC049-C8FB-4723-8371-6C86CDAFD5EC}" srcOrd="0" destOrd="0" presId="urn:microsoft.com/office/officeart/2008/layout/RadialCluster"/>
    <dgm:cxn modelId="{7A088FF7-CA43-40A5-9EF4-0B8D1C2A4A6C}" type="presParOf" srcId="{8AF8AC86-DC17-4C2C-8061-FA44469B19EF}" destId="{BB6B363D-DD40-4997-B0CD-462BA7C15EF0}" srcOrd="1" destOrd="0" presId="urn:microsoft.com/office/officeart/2008/layout/RadialCluster"/>
    <dgm:cxn modelId="{F45A38E4-EDD9-46BC-95B6-8653207932E5}" type="presParOf" srcId="{8AF8AC86-DC17-4C2C-8061-FA44469B19EF}" destId="{071DFC1C-616B-4846-B052-94A9D470211F}" srcOrd="2" destOrd="0" presId="urn:microsoft.com/office/officeart/2008/layout/RadialCluster"/>
    <dgm:cxn modelId="{6031B25D-E015-42A6-BA9D-E007478468E0}" type="presParOf" srcId="{8AF8AC86-DC17-4C2C-8061-FA44469B19EF}" destId="{E5655EC2-FD93-45C7-8435-05B9A8A10849}" srcOrd="3" destOrd="0" presId="urn:microsoft.com/office/officeart/2008/layout/RadialCluster"/>
    <dgm:cxn modelId="{7E188016-0FA2-44CE-954A-C85109BD1FF3}" type="presParOf" srcId="{8AF8AC86-DC17-4C2C-8061-FA44469B19EF}" destId="{83E8A2E4-5C61-4486-98D9-82BCDF8CC42F}" srcOrd="4" destOrd="0" presId="urn:microsoft.com/office/officeart/2008/layout/RadialCluster"/>
    <dgm:cxn modelId="{0C7866D1-12E6-477D-9553-C7ADBD24D213}" type="presParOf" srcId="{8AF8AC86-DC17-4C2C-8061-FA44469B19EF}" destId="{57A91C35-702E-4F65-A6E1-8A0B1258D37F}" srcOrd="5" destOrd="0" presId="urn:microsoft.com/office/officeart/2008/layout/RadialCluster"/>
    <dgm:cxn modelId="{1A0926D2-6398-4B05-B101-826936518665}" type="presParOf" srcId="{8AF8AC86-DC17-4C2C-8061-FA44469B19EF}" destId="{1DF4D854-E854-43CB-8D15-E7B59FB10577}" srcOrd="6" destOrd="0" presId="urn:microsoft.com/office/officeart/2008/layout/RadialCluster"/>
    <dgm:cxn modelId="{996FD710-5785-42DF-A107-1DE8DE09C170}" type="presParOf" srcId="{8AF8AC86-DC17-4C2C-8061-FA44469B19EF}" destId="{705326EC-CF74-4C3B-8930-071EC68F0A88}" srcOrd="7" destOrd="0" presId="urn:microsoft.com/office/officeart/2008/layout/RadialCluster"/>
    <dgm:cxn modelId="{D1783B03-5663-4356-BBBE-AA3DD38515C2}" type="presParOf" srcId="{8AF8AC86-DC17-4C2C-8061-FA44469B19EF}" destId="{415AA0DF-8240-42B3-B113-ED51438893C9}" srcOrd="8" destOrd="0" presId="urn:microsoft.com/office/officeart/2008/layout/RadialCluster"/>
    <dgm:cxn modelId="{06FFC1CE-689B-4ACF-B044-117494F43499}" type="presParOf" srcId="{8AF8AC86-DC17-4C2C-8061-FA44469B19EF}" destId="{815028C5-A04B-420A-9CAE-D56CB66C7F06}" srcOrd="9" destOrd="0" presId="urn:microsoft.com/office/officeart/2008/layout/RadialCluster"/>
    <dgm:cxn modelId="{284D8E5A-7D09-4E00-9E86-8F6098BA6CA8}" type="presParOf" srcId="{8AF8AC86-DC17-4C2C-8061-FA44469B19EF}" destId="{FC827E77-240E-401D-901F-6C5D3A7F343F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3DF04ACE-6766-4019-8840-13F9A3605291}" type="doc">
      <dgm:prSet loTypeId="urn:microsoft.com/office/officeart/2008/layout/RadialCluster" loCatId="cycle" qsTypeId="urn:microsoft.com/office/officeart/2005/8/quickstyle/simple1" qsCatId="simple" csTypeId="urn:microsoft.com/office/officeart/2005/8/colors/colorful1#8" csCatId="colorful" phldr="1"/>
      <dgm:spPr/>
      <dgm:t>
        <a:bodyPr/>
        <a:lstStyle/>
        <a:p>
          <a:endParaRPr lang="es-EC"/>
        </a:p>
      </dgm:t>
    </dgm:pt>
    <dgm:pt modelId="{F0E5E886-8193-4246-BB36-F68EC8F163CB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700" b="1" i="1" dirty="0" smtClean="0">
              <a:latin typeface="Book Antiqua" pitchFamily="18" charset="0"/>
            </a:rPr>
            <a:t>Programa de Apoyo a Jóvenes Emprendedores</a:t>
          </a:r>
          <a:endParaRPr lang="es-EC" sz="1700" b="1" i="1" dirty="0">
            <a:latin typeface="Book Antiqua" pitchFamily="18" charset="0"/>
          </a:endParaRPr>
        </a:p>
      </dgm:t>
    </dgm:pt>
    <dgm:pt modelId="{C2AE721E-F537-41D1-9855-C269F00EF28B}" type="par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902051C2-697F-4B72-8570-6B15B7443367}" type="sib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5D4FCD0-4C88-4E69-A5AE-D0A753576B52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Inicio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1996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00A9992C-F65E-4AEB-AF31-A6B58B65A850}" type="par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BBE753AD-DB52-40FE-9FEC-D6B13087EA1B}" type="sib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D920725-28E1-4682-996A-AF8BA191DC24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es-EC" sz="1600" b="1" dirty="0" smtClean="0">
              <a:latin typeface="Book Antiqua" pitchFamily="18" charset="0"/>
            </a:rPr>
            <a:t>Información Adicional</a:t>
          </a:r>
        </a:p>
        <a:p>
          <a:pPr algn="ctr">
            <a:spcAft>
              <a:spcPts val="0"/>
            </a:spcAft>
          </a:pPr>
          <a:endParaRPr lang="es-EC" sz="1600" b="1" dirty="0" smtClean="0">
            <a:latin typeface="Book Antiqua" pitchFamily="18" charset="0"/>
          </a:endParaRPr>
        </a:p>
        <a:p>
          <a:pPr algn="just">
            <a:spcAft>
              <a:spcPts val="0"/>
            </a:spcAft>
          </a:pPr>
          <a:r>
            <a:rPr lang="es-EC" sz="1600" b="0" dirty="0" smtClean="0">
              <a:latin typeface="Book Antiqua" pitchFamily="18" charset="0"/>
            </a:rPr>
            <a:t>* 2 Fases:</a:t>
          </a:r>
        </a:p>
        <a:p>
          <a:pPr algn="just">
            <a:spcAft>
              <a:spcPts val="0"/>
            </a:spcAft>
          </a:pPr>
          <a:r>
            <a:rPr lang="es-EC" sz="1600" b="0" dirty="0" smtClean="0">
              <a:latin typeface="Book Antiqua" pitchFamily="18" charset="0"/>
            </a:rPr>
            <a:t>1. Convocatoria a jóvenes: Por medio del concurso “Haz realidad tu sueño”</a:t>
          </a:r>
        </a:p>
        <a:p>
          <a:pPr algn="just">
            <a:spcAft>
              <a:spcPts val="0"/>
            </a:spcAft>
          </a:pPr>
          <a:r>
            <a:rPr lang="es-EC" sz="1600" b="0" dirty="0" smtClean="0">
              <a:latin typeface="Book Antiqua" pitchFamily="18" charset="0"/>
            </a:rPr>
            <a:t>2.  Programas de acompañamiento: asesoría para el desarrollo y fortalecimiento  </a:t>
          </a:r>
        </a:p>
      </dgm:t>
    </dgm:pt>
    <dgm:pt modelId="{BA4E6554-1BF4-410D-84CA-E742BC8F7A55}" type="par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746158B7-B63E-4F07-9F32-A4F5C5E9C2B2}" type="sib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8D5B5C0-8715-4025-8669-CE4111303A9A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Población Destinataria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Jóvenes (16-30 años) con una idea de negocio, que busque implementar uno o que tenga un negocio con menos de 1 año de funcionamiento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87DFBC8E-F55D-4452-87E9-B07FAB622A06}" type="par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5315DC91-BB4B-4393-B7E2-9D2A7D83ABBD}" type="sib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3A967A5-3E65-4A37-978E-616A26E808E7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itchFamily="18" charset="0"/>
            </a:rPr>
            <a:t>Institución Encargada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itchFamily="18" charset="0"/>
            </a:rPr>
            <a:t>Colectivo Integral de Desarrollo (CID)</a:t>
          </a:r>
          <a:endParaRPr lang="es-EC" sz="1600" dirty="0">
            <a:latin typeface="Book Antiqua" pitchFamily="18" charset="0"/>
          </a:endParaRPr>
        </a:p>
      </dgm:t>
    </dgm:pt>
    <dgm:pt modelId="{F121DA0A-ED7B-438C-ABB7-231166DE4CAB}" type="par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AFB6ADD-0934-4B19-86D8-EC1815BCE94C}" type="sib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4E36386-4F0B-414D-BEAC-BB805A832D7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es-EC" sz="1600" b="1" dirty="0" smtClean="0">
              <a:latin typeface="Book Antiqua" pitchFamily="18" charset="0"/>
            </a:rPr>
            <a:t>Objetivo</a:t>
          </a:r>
        </a:p>
        <a:p>
          <a:pPr algn="ctr">
            <a:spcAft>
              <a:spcPts val="0"/>
            </a:spcAft>
          </a:pPr>
          <a:endParaRPr lang="es-EC" sz="1600" b="1" dirty="0" smtClean="0">
            <a:latin typeface="Book Antiqua" pitchFamily="18" charset="0"/>
          </a:endParaRPr>
        </a:p>
        <a:p>
          <a:pPr algn="ctr">
            <a:spcAft>
              <a:spcPts val="0"/>
            </a:spcAft>
          </a:pPr>
          <a:r>
            <a:rPr lang="es-EC" sz="1600" dirty="0" smtClean="0">
              <a:latin typeface="Book Antiqua" pitchFamily="18" charset="0"/>
            </a:rPr>
            <a:t>Otorgar acompañamiento (mínimo por 6 meses y máximo por 12) para desarrollar o fortalecer las iniciativas empresariales</a:t>
          </a:r>
          <a:endParaRPr lang="es-EC" sz="1600" b="0" dirty="0">
            <a:latin typeface="Book Antiqua" pitchFamily="18" charset="0"/>
          </a:endParaRPr>
        </a:p>
      </dgm:t>
    </dgm:pt>
    <dgm:pt modelId="{1C760A77-3EB9-4B0E-B69D-EFF19791CCF0}" type="par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3BB4F64A-9BBA-4AB5-94CC-305A9787CEA7}" type="sib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28F97A00-99E4-4910-B733-4B4D385BE057}" type="pres">
      <dgm:prSet presAssocID="{3DF04ACE-6766-4019-8840-13F9A360529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AF8AC86-DC17-4C2C-8061-FA44469B19EF}" type="pres">
      <dgm:prSet presAssocID="{F0E5E886-8193-4246-BB36-F68EC8F163CB}" presName="singleCycle" presStyleCnt="0"/>
      <dgm:spPr/>
    </dgm:pt>
    <dgm:pt modelId="{7AEBC049-C8FB-4723-8371-6C86CDAFD5EC}" type="pres">
      <dgm:prSet presAssocID="{F0E5E886-8193-4246-BB36-F68EC8F163CB}" presName="singleCenter" presStyleLbl="node1" presStyleIdx="0" presStyleCnt="6" custScaleX="119860" custScaleY="62200" custLinFactNeighborX="6499" custLinFactNeighborY="-4978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BB6B363D-DD40-4997-B0CD-462BA7C15EF0}" type="pres">
      <dgm:prSet presAssocID="{00A9992C-F65E-4AEB-AF31-A6B58B65A850}" presName="Name56" presStyleLbl="parChTrans1D2" presStyleIdx="0" presStyleCnt="5"/>
      <dgm:spPr/>
      <dgm:t>
        <a:bodyPr/>
        <a:lstStyle/>
        <a:p>
          <a:endParaRPr lang="es-EC"/>
        </a:p>
      </dgm:t>
    </dgm:pt>
    <dgm:pt modelId="{071DFC1C-616B-4846-B052-94A9D470211F}" type="pres">
      <dgm:prSet presAssocID="{85D4FCD0-4C88-4E69-A5AE-D0A753576B52}" presName="text0" presStyleLbl="node1" presStyleIdx="1" presStyleCnt="6" custScaleX="128000" custRadScaleRad="101227" custRadScaleInc="217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655EC2-FD93-45C7-8435-05B9A8A10849}" type="pres">
      <dgm:prSet presAssocID="{BA4E6554-1BF4-410D-84CA-E742BC8F7A55}" presName="Name56" presStyleLbl="parChTrans1D2" presStyleIdx="1" presStyleCnt="5"/>
      <dgm:spPr/>
      <dgm:t>
        <a:bodyPr/>
        <a:lstStyle/>
        <a:p>
          <a:endParaRPr lang="es-EC"/>
        </a:p>
      </dgm:t>
    </dgm:pt>
    <dgm:pt modelId="{83E8A2E4-5C61-4486-98D9-82BCDF8CC42F}" type="pres">
      <dgm:prSet presAssocID="{4D920725-28E1-4682-996A-AF8BA191DC24}" presName="text0" presStyleLbl="node1" presStyleIdx="2" presStyleCnt="6" custScaleX="373651" custScaleY="188968" custRadScaleRad="108581" custRadScaleInc="1625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A91C35-702E-4F65-A6E1-8A0B1258D37F}" type="pres">
      <dgm:prSet presAssocID="{87DFBC8E-F55D-4452-87E9-B07FAB622A06}" presName="Name56" presStyleLbl="parChTrans1D2" presStyleIdx="2" presStyleCnt="5"/>
      <dgm:spPr/>
      <dgm:t>
        <a:bodyPr/>
        <a:lstStyle/>
        <a:p>
          <a:endParaRPr lang="es-EC"/>
        </a:p>
      </dgm:t>
    </dgm:pt>
    <dgm:pt modelId="{1DF4D854-E854-43CB-8D15-E7B59FB10577}" type="pres">
      <dgm:prSet presAssocID="{E8D5B5C0-8715-4025-8669-CE4111303A9A}" presName="text0" presStyleLbl="node1" presStyleIdx="3" presStyleCnt="6" custScaleX="273860" custScaleY="195366" custRadScaleRad="103051" custRadScaleInc="2389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5326EC-CF74-4C3B-8930-071EC68F0A88}" type="pres">
      <dgm:prSet presAssocID="{F121DA0A-ED7B-438C-ABB7-231166DE4CAB}" presName="Name56" presStyleLbl="parChTrans1D2" presStyleIdx="3" presStyleCnt="5"/>
      <dgm:spPr/>
      <dgm:t>
        <a:bodyPr/>
        <a:lstStyle/>
        <a:p>
          <a:endParaRPr lang="es-EC"/>
        </a:p>
      </dgm:t>
    </dgm:pt>
    <dgm:pt modelId="{415AA0DF-8240-42B3-B113-ED51438893C9}" type="pres">
      <dgm:prSet presAssocID="{43A967A5-3E65-4A37-978E-616A26E808E7}" presName="text0" presStyleLbl="node1" presStyleIdx="4" presStyleCnt="6" custScaleX="228358" custScaleY="161371" custRadScaleRad="118380" custRadScaleInc="2623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5028C5-A04B-420A-9CAE-D56CB66C7F06}" type="pres">
      <dgm:prSet presAssocID="{1C760A77-3EB9-4B0E-B69D-EFF19791CCF0}" presName="Name56" presStyleLbl="parChTrans1D2" presStyleIdx="4" presStyleCnt="5"/>
      <dgm:spPr/>
      <dgm:t>
        <a:bodyPr/>
        <a:lstStyle/>
        <a:p>
          <a:endParaRPr lang="es-EC"/>
        </a:p>
      </dgm:t>
    </dgm:pt>
    <dgm:pt modelId="{FC827E77-240E-401D-901F-6C5D3A7F343F}" type="pres">
      <dgm:prSet presAssocID="{84E36386-4F0B-414D-BEAC-BB805A832D70}" presName="text0" presStyleLbl="node1" presStyleIdx="5" presStyleCnt="6" custScaleX="234737" custScaleY="274978" custRadScaleRad="131020" custRadScaleInc="38919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B5EB2EA-99ED-4210-BB16-3A9148F3BD74}" type="presOf" srcId="{1C760A77-3EB9-4B0E-B69D-EFF19791CCF0}" destId="{815028C5-A04B-420A-9CAE-D56CB66C7F06}" srcOrd="0" destOrd="0" presId="urn:microsoft.com/office/officeart/2008/layout/RadialCluster"/>
    <dgm:cxn modelId="{CBE3B78C-BEAE-45BB-8C0B-ED393BB7A054}" srcId="{F0E5E886-8193-4246-BB36-F68EC8F163CB}" destId="{4D920725-28E1-4682-996A-AF8BA191DC24}" srcOrd="1" destOrd="0" parTransId="{BA4E6554-1BF4-410D-84CA-E742BC8F7A55}" sibTransId="{746158B7-B63E-4F07-9F32-A4F5C5E9C2B2}"/>
    <dgm:cxn modelId="{58C7A375-2ED0-4E17-A1CA-D14AA253AE74}" type="presOf" srcId="{84E36386-4F0B-414D-BEAC-BB805A832D70}" destId="{FC827E77-240E-401D-901F-6C5D3A7F343F}" srcOrd="0" destOrd="0" presId="urn:microsoft.com/office/officeart/2008/layout/RadialCluster"/>
    <dgm:cxn modelId="{3D566D9F-AA20-4E46-95D1-21B3EE58B502}" type="presOf" srcId="{F0E5E886-8193-4246-BB36-F68EC8F163CB}" destId="{7AEBC049-C8FB-4723-8371-6C86CDAFD5EC}" srcOrd="0" destOrd="0" presId="urn:microsoft.com/office/officeart/2008/layout/RadialCluster"/>
    <dgm:cxn modelId="{3B5BC04F-0B25-4D50-A54B-DCA73DA1B3F7}" type="presOf" srcId="{43A967A5-3E65-4A37-978E-616A26E808E7}" destId="{415AA0DF-8240-42B3-B113-ED51438893C9}" srcOrd="0" destOrd="0" presId="urn:microsoft.com/office/officeart/2008/layout/RadialCluster"/>
    <dgm:cxn modelId="{CBB76D60-FBC6-4795-979D-648D7C5F7A99}" type="presOf" srcId="{BA4E6554-1BF4-410D-84CA-E742BC8F7A55}" destId="{E5655EC2-FD93-45C7-8435-05B9A8A10849}" srcOrd="0" destOrd="0" presId="urn:microsoft.com/office/officeart/2008/layout/RadialCluster"/>
    <dgm:cxn modelId="{C14EB871-BA6A-4DD5-B0FC-7E3F46604C95}" type="presOf" srcId="{00A9992C-F65E-4AEB-AF31-A6B58B65A850}" destId="{BB6B363D-DD40-4997-B0CD-462BA7C15EF0}" srcOrd="0" destOrd="0" presId="urn:microsoft.com/office/officeart/2008/layout/RadialCluster"/>
    <dgm:cxn modelId="{C37251A7-8700-4F35-A0F1-73B1D00CB7AB}" type="presOf" srcId="{E8D5B5C0-8715-4025-8669-CE4111303A9A}" destId="{1DF4D854-E854-43CB-8D15-E7B59FB10577}" srcOrd="0" destOrd="0" presId="urn:microsoft.com/office/officeart/2008/layout/RadialCluster"/>
    <dgm:cxn modelId="{FCFB2F5F-0B26-41D3-BBD3-97125F971AF9}" srcId="{3DF04ACE-6766-4019-8840-13F9A3605291}" destId="{F0E5E886-8193-4246-BB36-F68EC8F163CB}" srcOrd="0" destOrd="0" parTransId="{C2AE721E-F537-41D1-9855-C269F00EF28B}" sibTransId="{902051C2-697F-4B72-8570-6B15B7443367}"/>
    <dgm:cxn modelId="{D19FF602-D326-489E-8698-A6304EBC35F8}" type="presOf" srcId="{4D920725-28E1-4682-996A-AF8BA191DC24}" destId="{83E8A2E4-5C61-4486-98D9-82BCDF8CC42F}" srcOrd="0" destOrd="0" presId="urn:microsoft.com/office/officeart/2008/layout/RadialCluster"/>
    <dgm:cxn modelId="{CBE78B38-1761-44FA-AA50-7EA8ACF0184D}" type="presOf" srcId="{85D4FCD0-4C88-4E69-A5AE-D0A753576B52}" destId="{071DFC1C-616B-4846-B052-94A9D470211F}" srcOrd="0" destOrd="0" presId="urn:microsoft.com/office/officeart/2008/layout/RadialCluster"/>
    <dgm:cxn modelId="{66BAD864-6C71-418B-AAC7-9F33E627975A}" type="presOf" srcId="{F121DA0A-ED7B-438C-ABB7-231166DE4CAB}" destId="{705326EC-CF74-4C3B-8930-071EC68F0A88}" srcOrd="0" destOrd="0" presId="urn:microsoft.com/office/officeart/2008/layout/RadialCluster"/>
    <dgm:cxn modelId="{3BB7103A-21B1-419A-9474-8580A2DE2367}" type="presOf" srcId="{3DF04ACE-6766-4019-8840-13F9A3605291}" destId="{28F97A00-99E4-4910-B733-4B4D385BE057}" srcOrd="0" destOrd="0" presId="urn:microsoft.com/office/officeart/2008/layout/RadialCluster"/>
    <dgm:cxn modelId="{D8710B52-B42E-470F-915C-4D7E1DF3FAF9}" srcId="{F0E5E886-8193-4246-BB36-F68EC8F163CB}" destId="{E8D5B5C0-8715-4025-8669-CE4111303A9A}" srcOrd="2" destOrd="0" parTransId="{87DFBC8E-F55D-4452-87E9-B07FAB622A06}" sibTransId="{5315DC91-BB4B-4393-B7E2-9D2A7D83ABBD}"/>
    <dgm:cxn modelId="{4993A2E1-4924-4E54-9C19-8BC911EE93BC}" srcId="{F0E5E886-8193-4246-BB36-F68EC8F163CB}" destId="{84E36386-4F0B-414D-BEAC-BB805A832D70}" srcOrd="4" destOrd="0" parTransId="{1C760A77-3EB9-4B0E-B69D-EFF19791CCF0}" sibTransId="{3BB4F64A-9BBA-4AB5-94CC-305A9787CEA7}"/>
    <dgm:cxn modelId="{75A5E551-4A46-4381-94FF-F9D9CB2B4526}" type="presOf" srcId="{87DFBC8E-F55D-4452-87E9-B07FAB622A06}" destId="{57A91C35-702E-4F65-A6E1-8A0B1258D37F}" srcOrd="0" destOrd="0" presId="urn:microsoft.com/office/officeart/2008/layout/RadialCluster"/>
    <dgm:cxn modelId="{537EB456-A916-49F8-A322-8A72FE659355}" srcId="{F0E5E886-8193-4246-BB36-F68EC8F163CB}" destId="{43A967A5-3E65-4A37-978E-616A26E808E7}" srcOrd="3" destOrd="0" parTransId="{F121DA0A-ED7B-438C-ABB7-231166DE4CAB}" sibTransId="{EAFB6ADD-0934-4B19-86D8-EC1815BCE94C}"/>
    <dgm:cxn modelId="{1E08F5E0-44C2-4D9A-872F-230F58A44A49}" srcId="{F0E5E886-8193-4246-BB36-F68EC8F163CB}" destId="{85D4FCD0-4C88-4E69-A5AE-D0A753576B52}" srcOrd="0" destOrd="0" parTransId="{00A9992C-F65E-4AEB-AF31-A6B58B65A850}" sibTransId="{BBE753AD-DB52-40FE-9FEC-D6B13087EA1B}"/>
    <dgm:cxn modelId="{23801D4E-9040-44E0-A7F2-29B679F72A70}" type="presParOf" srcId="{28F97A00-99E4-4910-B733-4B4D385BE057}" destId="{8AF8AC86-DC17-4C2C-8061-FA44469B19EF}" srcOrd="0" destOrd="0" presId="urn:microsoft.com/office/officeart/2008/layout/RadialCluster"/>
    <dgm:cxn modelId="{97157C36-996A-47F1-95B6-51C2BB55C4E0}" type="presParOf" srcId="{8AF8AC86-DC17-4C2C-8061-FA44469B19EF}" destId="{7AEBC049-C8FB-4723-8371-6C86CDAFD5EC}" srcOrd="0" destOrd="0" presId="urn:microsoft.com/office/officeart/2008/layout/RadialCluster"/>
    <dgm:cxn modelId="{CC52E783-F1AD-4F87-9D6A-4DA4F9B2E2E7}" type="presParOf" srcId="{8AF8AC86-DC17-4C2C-8061-FA44469B19EF}" destId="{BB6B363D-DD40-4997-B0CD-462BA7C15EF0}" srcOrd="1" destOrd="0" presId="urn:microsoft.com/office/officeart/2008/layout/RadialCluster"/>
    <dgm:cxn modelId="{15BCB8C1-12DE-4E38-A984-3488F88720B0}" type="presParOf" srcId="{8AF8AC86-DC17-4C2C-8061-FA44469B19EF}" destId="{071DFC1C-616B-4846-B052-94A9D470211F}" srcOrd="2" destOrd="0" presId="urn:microsoft.com/office/officeart/2008/layout/RadialCluster"/>
    <dgm:cxn modelId="{8AF78C47-C35F-4085-8790-5AB8D190B262}" type="presParOf" srcId="{8AF8AC86-DC17-4C2C-8061-FA44469B19EF}" destId="{E5655EC2-FD93-45C7-8435-05B9A8A10849}" srcOrd="3" destOrd="0" presId="urn:microsoft.com/office/officeart/2008/layout/RadialCluster"/>
    <dgm:cxn modelId="{79BE2D26-F4A0-43E1-9A1E-27C57365D16D}" type="presParOf" srcId="{8AF8AC86-DC17-4C2C-8061-FA44469B19EF}" destId="{83E8A2E4-5C61-4486-98D9-82BCDF8CC42F}" srcOrd="4" destOrd="0" presId="urn:microsoft.com/office/officeart/2008/layout/RadialCluster"/>
    <dgm:cxn modelId="{B91CFC8E-FA14-4122-AB7E-E50111FA6882}" type="presParOf" srcId="{8AF8AC86-DC17-4C2C-8061-FA44469B19EF}" destId="{57A91C35-702E-4F65-A6E1-8A0B1258D37F}" srcOrd="5" destOrd="0" presId="urn:microsoft.com/office/officeart/2008/layout/RadialCluster"/>
    <dgm:cxn modelId="{BFCB5F59-893F-4D62-B39C-7289B65689B9}" type="presParOf" srcId="{8AF8AC86-DC17-4C2C-8061-FA44469B19EF}" destId="{1DF4D854-E854-43CB-8D15-E7B59FB10577}" srcOrd="6" destOrd="0" presId="urn:microsoft.com/office/officeart/2008/layout/RadialCluster"/>
    <dgm:cxn modelId="{6B298BEE-FEEB-41E7-A11E-726ABF66C63B}" type="presParOf" srcId="{8AF8AC86-DC17-4C2C-8061-FA44469B19EF}" destId="{705326EC-CF74-4C3B-8930-071EC68F0A88}" srcOrd="7" destOrd="0" presId="urn:microsoft.com/office/officeart/2008/layout/RadialCluster"/>
    <dgm:cxn modelId="{380CE422-53AB-46A3-8F07-CE2373F59B2B}" type="presParOf" srcId="{8AF8AC86-DC17-4C2C-8061-FA44469B19EF}" destId="{415AA0DF-8240-42B3-B113-ED51438893C9}" srcOrd="8" destOrd="0" presId="urn:microsoft.com/office/officeart/2008/layout/RadialCluster"/>
    <dgm:cxn modelId="{AE63A852-3C75-4990-BD32-9840A1A4D5FC}" type="presParOf" srcId="{8AF8AC86-DC17-4C2C-8061-FA44469B19EF}" destId="{815028C5-A04B-420A-9CAE-D56CB66C7F06}" srcOrd="9" destOrd="0" presId="urn:microsoft.com/office/officeart/2008/layout/RadialCluster"/>
    <dgm:cxn modelId="{51671D85-7D91-489B-A3A0-E76E5B46E610}" type="presParOf" srcId="{8AF8AC86-DC17-4C2C-8061-FA44469B19EF}" destId="{FC827E77-240E-401D-901F-6C5D3A7F343F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CF288F47-BAF1-4FE8-9CED-944E9E5E52D1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F22C697E-5727-47B9-85F5-B95B475338D2}">
      <dgm:prSet phldrT="[Texto]" custT="1"/>
      <dgm:spPr/>
      <dgm:t>
        <a:bodyPr/>
        <a:lstStyle/>
        <a:p>
          <a:r>
            <a:rPr lang="es-EC" sz="3500" b="1" dirty="0" smtClean="0">
              <a:latin typeface="Book Antiqua" panose="02040602050305030304" pitchFamily="18" charset="0"/>
            </a:rPr>
            <a:t>CONTEXTO</a:t>
          </a:r>
          <a:endParaRPr lang="es-EC" sz="3500" b="1" dirty="0">
            <a:latin typeface="Book Antiqua" panose="02040602050305030304" pitchFamily="18" charset="0"/>
          </a:endParaRPr>
        </a:p>
      </dgm:t>
    </dgm:pt>
    <dgm:pt modelId="{D185101B-D271-4C87-A314-7A1AB6CF6443}" type="parTrans" cxnId="{F85222B0-0DA9-45BC-824B-6397EF0539FB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300A1889-759D-42BF-9119-ACD2E2AAFC47}" type="sibTrans" cxnId="{F85222B0-0DA9-45BC-824B-6397EF0539FB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B5A42B95-1CAE-4BD5-A0E2-75499DFB5F3B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GENERAL: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Desaceleración por la perdida de competitividad y un mercado laboral menos dinámico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Tasa de crecimiento del PIB 2015: 2,8%</a:t>
          </a:r>
          <a:endParaRPr lang="es-EC" sz="1600" b="1" dirty="0">
            <a:latin typeface="Book Antiqua" panose="02040602050305030304" pitchFamily="18" charset="0"/>
          </a:endParaRPr>
        </a:p>
      </dgm:t>
    </dgm:pt>
    <dgm:pt modelId="{2682A968-DDB4-406A-A2C6-61FA88BF5695}" type="parTrans" cxnId="{2EA42CF6-18C9-4459-929D-222AF14A6FF2}">
      <dgm:prSet custT="1"/>
      <dgm:spPr/>
      <dgm:t>
        <a:bodyPr/>
        <a:lstStyle/>
        <a:p>
          <a:endParaRPr lang="es-EC" sz="1600" dirty="0">
            <a:latin typeface="Book Antiqua" panose="02040602050305030304" pitchFamily="18" charset="0"/>
          </a:endParaRPr>
        </a:p>
      </dgm:t>
    </dgm:pt>
    <dgm:pt modelId="{FDCAB98A-04B3-4A44-95F4-12489DA0050E}" type="sibTrans" cxnId="{2EA42CF6-18C9-4459-929D-222AF14A6FF2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BB9978F5-92EF-45E4-88EC-78531D11BE94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MERCADO LABORAL: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Desempleo 2015: 6,8%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Proyección desempleo 2016: 7%</a:t>
          </a:r>
        </a:p>
      </dgm:t>
    </dgm:pt>
    <dgm:pt modelId="{CA0391B8-B052-43D5-B094-95DEBA5A151C}" type="parTrans" cxnId="{F251A1A9-F704-427F-81E2-27C0B641C7A6}">
      <dgm:prSet custT="1"/>
      <dgm:spPr/>
      <dgm:t>
        <a:bodyPr/>
        <a:lstStyle/>
        <a:p>
          <a:endParaRPr lang="es-EC" sz="1600" dirty="0">
            <a:latin typeface="Book Antiqua" panose="02040602050305030304" pitchFamily="18" charset="0"/>
          </a:endParaRPr>
        </a:p>
      </dgm:t>
    </dgm:pt>
    <dgm:pt modelId="{67C60B2F-C216-4265-BADE-66DA1FB43430}" type="sibTrans" cxnId="{F251A1A9-F704-427F-81E2-27C0B641C7A6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71512F5C-C8E6-46BD-A095-DFF654621E98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MERCADO LABORAL JUVENIL: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24% de la población se encuentra entre los 14 y 6 mi9 años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Desempleo juvenil 2015: 19%</a:t>
          </a:r>
        </a:p>
      </dgm:t>
    </dgm:pt>
    <dgm:pt modelId="{04A2311B-D0A0-41C5-92F5-6E67FB4247D7}" type="parTrans" cxnId="{0839DF20-5D9E-4CA3-8855-B590884A86CF}">
      <dgm:prSet custT="1"/>
      <dgm:spPr/>
      <dgm:t>
        <a:bodyPr/>
        <a:lstStyle/>
        <a:p>
          <a:endParaRPr lang="es-EC" sz="1600" dirty="0">
            <a:latin typeface="Book Antiqua" panose="02040602050305030304" pitchFamily="18" charset="0"/>
          </a:endParaRPr>
        </a:p>
      </dgm:t>
    </dgm:pt>
    <dgm:pt modelId="{31310694-3BE0-46D6-A948-E8C978AC1186}" type="sibTrans" cxnId="{0839DF20-5D9E-4CA3-8855-B590884A86CF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94B14942-A59C-4CAC-96AB-68F49CBB9438}" type="pres">
      <dgm:prSet presAssocID="{CF288F47-BAF1-4FE8-9CED-944E9E5E52D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64EC60F-291B-445E-AEFD-09D46BEC3BBB}" type="pres">
      <dgm:prSet presAssocID="{F22C697E-5727-47B9-85F5-B95B475338D2}" presName="root1" presStyleCnt="0"/>
      <dgm:spPr/>
    </dgm:pt>
    <dgm:pt modelId="{2F76A0AD-050B-4BB5-B690-6531F660EDEF}" type="pres">
      <dgm:prSet presAssocID="{F22C697E-5727-47B9-85F5-B95B475338D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4218412-21C9-4D87-9108-BE5E25CFB37C}" type="pres">
      <dgm:prSet presAssocID="{F22C697E-5727-47B9-85F5-B95B475338D2}" presName="level2hierChild" presStyleCnt="0"/>
      <dgm:spPr/>
    </dgm:pt>
    <dgm:pt modelId="{CE74A0F4-315F-4D68-8BE3-941F9C493D14}" type="pres">
      <dgm:prSet presAssocID="{2682A968-DDB4-406A-A2C6-61FA88BF5695}" presName="conn2-1" presStyleLbl="parChTrans1D2" presStyleIdx="0" presStyleCnt="3"/>
      <dgm:spPr/>
      <dgm:t>
        <a:bodyPr/>
        <a:lstStyle/>
        <a:p>
          <a:endParaRPr lang="es-EC"/>
        </a:p>
      </dgm:t>
    </dgm:pt>
    <dgm:pt modelId="{F222D2E1-EE37-4E57-B365-7E952318A33D}" type="pres">
      <dgm:prSet presAssocID="{2682A968-DDB4-406A-A2C6-61FA88BF5695}" presName="connTx" presStyleLbl="parChTrans1D2" presStyleIdx="0" presStyleCnt="3"/>
      <dgm:spPr/>
      <dgm:t>
        <a:bodyPr/>
        <a:lstStyle/>
        <a:p>
          <a:endParaRPr lang="es-EC"/>
        </a:p>
      </dgm:t>
    </dgm:pt>
    <dgm:pt modelId="{E26BAA39-4F5F-453E-A2EC-FF9CD469814B}" type="pres">
      <dgm:prSet presAssocID="{B5A42B95-1CAE-4BD5-A0E2-75499DFB5F3B}" presName="root2" presStyleCnt="0"/>
      <dgm:spPr/>
    </dgm:pt>
    <dgm:pt modelId="{725864D6-F460-46DB-A09D-B176CE34C734}" type="pres">
      <dgm:prSet presAssocID="{B5A42B95-1CAE-4BD5-A0E2-75499DFB5F3B}" presName="LevelTwoTextNode" presStyleLbl="node2" presStyleIdx="0" presStyleCnt="3" custScaleX="163071" custScaleY="138822" custLinFactNeighborX="-169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00AEA03-C735-454E-BEE1-99D4FA1DEA10}" type="pres">
      <dgm:prSet presAssocID="{B5A42B95-1CAE-4BD5-A0E2-75499DFB5F3B}" presName="level3hierChild" presStyleCnt="0"/>
      <dgm:spPr/>
    </dgm:pt>
    <dgm:pt modelId="{5FF26DDA-8C78-41AC-8A3C-A491511CED1D}" type="pres">
      <dgm:prSet presAssocID="{CA0391B8-B052-43D5-B094-95DEBA5A151C}" presName="conn2-1" presStyleLbl="parChTrans1D2" presStyleIdx="1" presStyleCnt="3"/>
      <dgm:spPr/>
      <dgm:t>
        <a:bodyPr/>
        <a:lstStyle/>
        <a:p>
          <a:endParaRPr lang="es-EC"/>
        </a:p>
      </dgm:t>
    </dgm:pt>
    <dgm:pt modelId="{3EF0864F-371F-417A-A420-0386F47255A5}" type="pres">
      <dgm:prSet presAssocID="{CA0391B8-B052-43D5-B094-95DEBA5A151C}" presName="connTx" presStyleLbl="parChTrans1D2" presStyleIdx="1" presStyleCnt="3"/>
      <dgm:spPr/>
      <dgm:t>
        <a:bodyPr/>
        <a:lstStyle/>
        <a:p>
          <a:endParaRPr lang="es-EC"/>
        </a:p>
      </dgm:t>
    </dgm:pt>
    <dgm:pt modelId="{A09E53CF-B297-453C-BE21-718855388AAE}" type="pres">
      <dgm:prSet presAssocID="{BB9978F5-92EF-45E4-88EC-78531D11BE94}" presName="root2" presStyleCnt="0"/>
      <dgm:spPr/>
    </dgm:pt>
    <dgm:pt modelId="{B3AB2E33-3E86-439F-A641-82A3078277E3}" type="pres">
      <dgm:prSet presAssocID="{BB9978F5-92EF-45E4-88EC-78531D11BE94}" presName="LevelTwoTextNode" presStyleLbl="node2" presStyleIdx="1" presStyleCnt="3" custScaleX="163071" custScaleY="138822" custLinFactNeighborX="-169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D30193C-B6D6-4945-8EFA-D0073156AFC2}" type="pres">
      <dgm:prSet presAssocID="{BB9978F5-92EF-45E4-88EC-78531D11BE94}" presName="level3hierChild" presStyleCnt="0"/>
      <dgm:spPr/>
    </dgm:pt>
    <dgm:pt modelId="{7772E254-D895-4E52-A497-D0FDF2C1FACF}" type="pres">
      <dgm:prSet presAssocID="{04A2311B-D0A0-41C5-92F5-6E67FB4247D7}" presName="conn2-1" presStyleLbl="parChTrans1D2" presStyleIdx="2" presStyleCnt="3"/>
      <dgm:spPr/>
      <dgm:t>
        <a:bodyPr/>
        <a:lstStyle/>
        <a:p>
          <a:endParaRPr lang="es-EC"/>
        </a:p>
      </dgm:t>
    </dgm:pt>
    <dgm:pt modelId="{7810F132-616E-4143-8686-3A025D51681F}" type="pres">
      <dgm:prSet presAssocID="{04A2311B-D0A0-41C5-92F5-6E67FB4247D7}" presName="connTx" presStyleLbl="parChTrans1D2" presStyleIdx="2" presStyleCnt="3"/>
      <dgm:spPr/>
      <dgm:t>
        <a:bodyPr/>
        <a:lstStyle/>
        <a:p>
          <a:endParaRPr lang="es-EC"/>
        </a:p>
      </dgm:t>
    </dgm:pt>
    <dgm:pt modelId="{64209EE2-8C78-49ED-B103-9B6292C5A086}" type="pres">
      <dgm:prSet presAssocID="{71512F5C-C8E6-46BD-A095-DFF654621E98}" presName="root2" presStyleCnt="0"/>
      <dgm:spPr/>
    </dgm:pt>
    <dgm:pt modelId="{2ABE37F1-6E48-4E15-8973-5618971F214B}" type="pres">
      <dgm:prSet presAssocID="{71512F5C-C8E6-46BD-A095-DFF654621E98}" presName="LevelTwoTextNode" presStyleLbl="node2" presStyleIdx="2" presStyleCnt="3" custScaleX="163071" custScaleY="138822" custLinFactNeighborX="-169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38C63CF-7934-408D-B12B-F23B191D9697}" type="pres">
      <dgm:prSet presAssocID="{71512F5C-C8E6-46BD-A095-DFF654621E98}" presName="level3hierChild" presStyleCnt="0"/>
      <dgm:spPr/>
    </dgm:pt>
  </dgm:ptLst>
  <dgm:cxnLst>
    <dgm:cxn modelId="{C33F60A7-D351-484E-8E8D-1B8A3B64804F}" type="presOf" srcId="{04A2311B-D0A0-41C5-92F5-6E67FB4247D7}" destId="{7810F132-616E-4143-8686-3A025D51681F}" srcOrd="1" destOrd="0" presId="urn:microsoft.com/office/officeart/2008/layout/HorizontalMultiLevelHierarchy"/>
    <dgm:cxn modelId="{F85222B0-0DA9-45BC-824B-6397EF0539FB}" srcId="{CF288F47-BAF1-4FE8-9CED-944E9E5E52D1}" destId="{F22C697E-5727-47B9-85F5-B95B475338D2}" srcOrd="0" destOrd="0" parTransId="{D185101B-D271-4C87-A314-7A1AB6CF6443}" sibTransId="{300A1889-759D-42BF-9119-ACD2E2AAFC47}"/>
    <dgm:cxn modelId="{4FE836F2-873D-4142-A0F7-EFF624E93591}" type="presOf" srcId="{CA0391B8-B052-43D5-B094-95DEBA5A151C}" destId="{3EF0864F-371F-417A-A420-0386F47255A5}" srcOrd="1" destOrd="0" presId="urn:microsoft.com/office/officeart/2008/layout/HorizontalMultiLevelHierarchy"/>
    <dgm:cxn modelId="{46CED4CD-EA8B-4E8D-BAA4-71943274216E}" type="presOf" srcId="{B5A42B95-1CAE-4BD5-A0E2-75499DFB5F3B}" destId="{725864D6-F460-46DB-A09D-B176CE34C734}" srcOrd="0" destOrd="0" presId="urn:microsoft.com/office/officeart/2008/layout/HorizontalMultiLevelHierarchy"/>
    <dgm:cxn modelId="{FF762E1F-9A1B-4D61-B23F-DE328CFA1673}" type="presOf" srcId="{BB9978F5-92EF-45E4-88EC-78531D11BE94}" destId="{B3AB2E33-3E86-439F-A641-82A3078277E3}" srcOrd="0" destOrd="0" presId="urn:microsoft.com/office/officeart/2008/layout/HorizontalMultiLevelHierarchy"/>
    <dgm:cxn modelId="{0839DF20-5D9E-4CA3-8855-B590884A86CF}" srcId="{F22C697E-5727-47B9-85F5-B95B475338D2}" destId="{71512F5C-C8E6-46BD-A095-DFF654621E98}" srcOrd="2" destOrd="0" parTransId="{04A2311B-D0A0-41C5-92F5-6E67FB4247D7}" sibTransId="{31310694-3BE0-46D6-A948-E8C978AC1186}"/>
    <dgm:cxn modelId="{4CEE5F1E-BDB1-4F02-ABB5-75504312AFBB}" type="presOf" srcId="{04A2311B-D0A0-41C5-92F5-6E67FB4247D7}" destId="{7772E254-D895-4E52-A497-D0FDF2C1FACF}" srcOrd="0" destOrd="0" presId="urn:microsoft.com/office/officeart/2008/layout/HorizontalMultiLevelHierarchy"/>
    <dgm:cxn modelId="{524A6133-71C5-4B97-AF1A-60CDC5BF7793}" type="presOf" srcId="{71512F5C-C8E6-46BD-A095-DFF654621E98}" destId="{2ABE37F1-6E48-4E15-8973-5618971F214B}" srcOrd="0" destOrd="0" presId="urn:microsoft.com/office/officeart/2008/layout/HorizontalMultiLevelHierarchy"/>
    <dgm:cxn modelId="{2EA42CF6-18C9-4459-929D-222AF14A6FF2}" srcId="{F22C697E-5727-47B9-85F5-B95B475338D2}" destId="{B5A42B95-1CAE-4BD5-A0E2-75499DFB5F3B}" srcOrd="0" destOrd="0" parTransId="{2682A968-DDB4-406A-A2C6-61FA88BF5695}" sibTransId="{FDCAB98A-04B3-4A44-95F4-12489DA0050E}"/>
    <dgm:cxn modelId="{611522DA-1177-4350-83CD-10209C506AF7}" type="presOf" srcId="{CA0391B8-B052-43D5-B094-95DEBA5A151C}" destId="{5FF26DDA-8C78-41AC-8A3C-A491511CED1D}" srcOrd="0" destOrd="0" presId="urn:microsoft.com/office/officeart/2008/layout/HorizontalMultiLevelHierarchy"/>
    <dgm:cxn modelId="{1AA85013-E529-42CB-AA72-4A979E7AB654}" type="presOf" srcId="{CF288F47-BAF1-4FE8-9CED-944E9E5E52D1}" destId="{94B14942-A59C-4CAC-96AB-68F49CBB9438}" srcOrd="0" destOrd="0" presId="urn:microsoft.com/office/officeart/2008/layout/HorizontalMultiLevelHierarchy"/>
    <dgm:cxn modelId="{81CF094B-003C-4234-A982-893A2BEF309C}" type="presOf" srcId="{2682A968-DDB4-406A-A2C6-61FA88BF5695}" destId="{F222D2E1-EE37-4E57-B365-7E952318A33D}" srcOrd="1" destOrd="0" presId="urn:microsoft.com/office/officeart/2008/layout/HorizontalMultiLevelHierarchy"/>
    <dgm:cxn modelId="{9A4E4CF4-A41A-4A86-BD66-1E4D52EDCD7C}" type="presOf" srcId="{F22C697E-5727-47B9-85F5-B95B475338D2}" destId="{2F76A0AD-050B-4BB5-B690-6531F660EDEF}" srcOrd="0" destOrd="0" presId="urn:microsoft.com/office/officeart/2008/layout/HorizontalMultiLevelHierarchy"/>
    <dgm:cxn modelId="{F9AAFD88-A9D0-4FC6-B822-8B181F558408}" type="presOf" srcId="{2682A968-DDB4-406A-A2C6-61FA88BF5695}" destId="{CE74A0F4-315F-4D68-8BE3-941F9C493D14}" srcOrd="0" destOrd="0" presId="urn:microsoft.com/office/officeart/2008/layout/HorizontalMultiLevelHierarchy"/>
    <dgm:cxn modelId="{F251A1A9-F704-427F-81E2-27C0B641C7A6}" srcId="{F22C697E-5727-47B9-85F5-B95B475338D2}" destId="{BB9978F5-92EF-45E4-88EC-78531D11BE94}" srcOrd="1" destOrd="0" parTransId="{CA0391B8-B052-43D5-B094-95DEBA5A151C}" sibTransId="{67C60B2F-C216-4265-BADE-66DA1FB43430}"/>
    <dgm:cxn modelId="{08349EA4-0054-4E19-80C4-7C8AA1E0B573}" type="presParOf" srcId="{94B14942-A59C-4CAC-96AB-68F49CBB9438}" destId="{B64EC60F-291B-445E-AEFD-09D46BEC3BBB}" srcOrd="0" destOrd="0" presId="urn:microsoft.com/office/officeart/2008/layout/HorizontalMultiLevelHierarchy"/>
    <dgm:cxn modelId="{8EEF26CA-FA7A-408A-8DB1-C34CB491F099}" type="presParOf" srcId="{B64EC60F-291B-445E-AEFD-09D46BEC3BBB}" destId="{2F76A0AD-050B-4BB5-B690-6531F660EDEF}" srcOrd="0" destOrd="0" presId="urn:microsoft.com/office/officeart/2008/layout/HorizontalMultiLevelHierarchy"/>
    <dgm:cxn modelId="{C3983B60-B6FE-47D0-956D-C26F62D8C01E}" type="presParOf" srcId="{B64EC60F-291B-445E-AEFD-09D46BEC3BBB}" destId="{F4218412-21C9-4D87-9108-BE5E25CFB37C}" srcOrd="1" destOrd="0" presId="urn:microsoft.com/office/officeart/2008/layout/HorizontalMultiLevelHierarchy"/>
    <dgm:cxn modelId="{A26E2814-8A41-467F-9FB4-85ABDBC5F114}" type="presParOf" srcId="{F4218412-21C9-4D87-9108-BE5E25CFB37C}" destId="{CE74A0F4-315F-4D68-8BE3-941F9C493D14}" srcOrd="0" destOrd="0" presId="urn:microsoft.com/office/officeart/2008/layout/HorizontalMultiLevelHierarchy"/>
    <dgm:cxn modelId="{FB1231A2-7199-4354-A24A-5EAC5BD037CC}" type="presParOf" srcId="{CE74A0F4-315F-4D68-8BE3-941F9C493D14}" destId="{F222D2E1-EE37-4E57-B365-7E952318A33D}" srcOrd="0" destOrd="0" presId="urn:microsoft.com/office/officeart/2008/layout/HorizontalMultiLevelHierarchy"/>
    <dgm:cxn modelId="{F11E2C5A-1E0B-498B-A452-32CDF254BED8}" type="presParOf" srcId="{F4218412-21C9-4D87-9108-BE5E25CFB37C}" destId="{E26BAA39-4F5F-453E-A2EC-FF9CD469814B}" srcOrd="1" destOrd="0" presId="urn:microsoft.com/office/officeart/2008/layout/HorizontalMultiLevelHierarchy"/>
    <dgm:cxn modelId="{43374F17-8F9E-4B94-9F33-556A778EBD9D}" type="presParOf" srcId="{E26BAA39-4F5F-453E-A2EC-FF9CD469814B}" destId="{725864D6-F460-46DB-A09D-B176CE34C734}" srcOrd="0" destOrd="0" presId="urn:microsoft.com/office/officeart/2008/layout/HorizontalMultiLevelHierarchy"/>
    <dgm:cxn modelId="{026D0D46-EA9A-4EEB-8B3B-FFB391FF6CEE}" type="presParOf" srcId="{E26BAA39-4F5F-453E-A2EC-FF9CD469814B}" destId="{100AEA03-C735-454E-BEE1-99D4FA1DEA10}" srcOrd="1" destOrd="0" presId="urn:microsoft.com/office/officeart/2008/layout/HorizontalMultiLevelHierarchy"/>
    <dgm:cxn modelId="{AD068771-03D5-4F1D-A7DD-C8B800CAE53F}" type="presParOf" srcId="{F4218412-21C9-4D87-9108-BE5E25CFB37C}" destId="{5FF26DDA-8C78-41AC-8A3C-A491511CED1D}" srcOrd="2" destOrd="0" presId="urn:microsoft.com/office/officeart/2008/layout/HorizontalMultiLevelHierarchy"/>
    <dgm:cxn modelId="{11F63355-46C9-424D-8D72-891029FAE8CA}" type="presParOf" srcId="{5FF26DDA-8C78-41AC-8A3C-A491511CED1D}" destId="{3EF0864F-371F-417A-A420-0386F47255A5}" srcOrd="0" destOrd="0" presId="urn:microsoft.com/office/officeart/2008/layout/HorizontalMultiLevelHierarchy"/>
    <dgm:cxn modelId="{FB3F4E63-8820-4656-961C-9E1313364495}" type="presParOf" srcId="{F4218412-21C9-4D87-9108-BE5E25CFB37C}" destId="{A09E53CF-B297-453C-BE21-718855388AAE}" srcOrd="3" destOrd="0" presId="urn:microsoft.com/office/officeart/2008/layout/HorizontalMultiLevelHierarchy"/>
    <dgm:cxn modelId="{084CD7AC-0B64-4084-AC0E-73B6E0A2F104}" type="presParOf" srcId="{A09E53CF-B297-453C-BE21-718855388AAE}" destId="{B3AB2E33-3E86-439F-A641-82A3078277E3}" srcOrd="0" destOrd="0" presId="urn:microsoft.com/office/officeart/2008/layout/HorizontalMultiLevelHierarchy"/>
    <dgm:cxn modelId="{612F4FDB-4553-4B69-BF52-5E1F7688FC32}" type="presParOf" srcId="{A09E53CF-B297-453C-BE21-718855388AAE}" destId="{FD30193C-B6D6-4945-8EFA-D0073156AFC2}" srcOrd="1" destOrd="0" presId="urn:microsoft.com/office/officeart/2008/layout/HorizontalMultiLevelHierarchy"/>
    <dgm:cxn modelId="{F995AF21-78FD-41E1-979D-AF80CBC6C236}" type="presParOf" srcId="{F4218412-21C9-4D87-9108-BE5E25CFB37C}" destId="{7772E254-D895-4E52-A497-D0FDF2C1FACF}" srcOrd="4" destOrd="0" presId="urn:microsoft.com/office/officeart/2008/layout/HorizontalMultiLevelHierarchy"/>
    <dgm:cxn modelId="{82348526-07F6-4ADF-92ED-702CC16003C4}" type="presParOf" srcId="{7772E254-D895-4E52-A497-D0FDF2C1FACF}" destId="{7810F132-616E-4143-8686-3A025D51681F}" srcOrd="0" destOrd="0" presId="urn:microsoft.com/office/officeart/2008/layout/HorizontalMultiLevelHierarchy"/>
    <dgm:cxn modelId="{0B60E217-F835-4F73-BF9E-957DD83A11D8}" type="presParOf" srcId="{F4218412-21C9-4D87-9108-BE5E25CFB37C}" destId="{64209EE2-8C78-49ED-B103-9B6292C5A086}" srcOrd="5" destOrd="0" presId="urn:microsoft.com/office/officeart/2008/layout/HorizontalMultiLevelHierarchy"/>
    <dgm:cxn modelId="{A4CFD493-C6DA-4149-A628-0CD6924206E1}" type="presParOf" srcId="{64209EE2-8C78-49ED-B103-9B6292C5A086}" destId="{2ABE37F1-6E48-4E15-8973-5618971F214B}" srcOrd="0" destOrd="0" presId="urn:microsoft.com/office/officeart/2008/layout/HorizontalMultiLevelHierarchy"/>
    <dgm:cxn modelId="{DACAA8FA-9504-468D-83CE-EBAEABCDB82B}" type="presParOf" srcId="{64209EE2-8C78-49ED-B103-9B6292C5A086}" destId="{D38C63CF-7934-408D-B12B-F23B191D969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F04ACE-6766-4019-8840-13F9A3605291}" type="doc">
      <dgm:prSet loTypeId="urn:microsoft.com/office/officeart/2008/layout/RadialCluster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C"/>
        </a:p>
      </dgm:t>
    </dgm:pt>
    <dgm:pt modelId="{F0E5E886-8193-4246-BB36-F68EC8F163CB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000" b="1" i="1" dirty="0" smtClean="0">
              <a:latin typeface="Book Antiqua" panose="02040602050305030304" pitchFamily="18" charset="0"/>
            </a:rPr>
            <a:t>Programa Dual</a:t>
          </a:r>
          <a:endParaRPr lang="es-EC" sz="2000" b="1" i="1" dirty="0">
            <a:latin typeface="Book Antiqua" panose="02040602050305030304" pitchFamily="18" charset="0"/>
          </a:endParaRPr>
        </a:p>
      </dgm:t>
    </dgm:pt>
    <dgm:pt modelId="{C2AE721E-F537-41D1-9855-C269F00EF28B}" type="par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902051C2-697F-4B72-8570-6B15B7443367}" type="sib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5D4FCD0-4C88-4E69-A5AE-D0A753576B52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Inicio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1969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00A9992C-F65E-4AEB-AF31-A6B58B65A850}" type="par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BBE753AD-DB52-40FE-9FEC-D6B13087EA1B}" type="sib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D920725-28E1-4682-996A-AF8BA191DC24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Información Adicional</a:t>
          </a:r>
        </a:p>
        <a:p>
          <a:pPr algn="ctr"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 algn="just"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* </a:t>
          </a:r>
          <a:r>
            <a:rPr lang="es-EC" sz="1600" b="0" dirty="0" smtClean="0">
              <a:latin typeface="Book Antiqua" panose="02040602050305030304" pitchFamily="18" charset="0"/>
            </a:rPr>
            <a:t>Salario promedio mensual de 650 euros.</a:t>
          </a:r>
        </a:p>
        <a:p>
          <a:pPr algn="just">
            <a:spcAft>
              <a:spcPct val="3500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*</a:t>
          </a:r>
          <a:r>
            <a:rPr lang="es-EC" sz="1600" b="0" dirty="0" smtClean="0">
              <a:latin typeface="Book Antiqua" panose="02040602050305030304" pitchFamily="18" charset="0"/>
            </a:rPr>
            <a:t> 2013: 60% de los jóvenes accedieron a la formación dual de los cuales 2/3 fueron contratados por la empresa en la que realizaron sus prácticas</a:t>
          </a:r>
          <a:endParaRPr lang="es-EC" sz="1600" b="0" dirty="0">
            <a:latin typeface="Book Antiqua" panose="02040602050305030304" pitchFamily="18" charset="0"/>
          </a:endParaRPr>
        </a:p>
      </dgm:t>
    </dgm:pt>
    <dgm:pt modelId="{BA4E6554-1BF4-410D-84CA-E742BC8F7A55}" type="par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746158B7-B63E-4F07-9F32-A4F5C5E9C2B2}" type="sib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8D5B5C0-8715-4025-8669-CE4111303A9A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Población Destinataria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Jóvenes que han finalizado la Hauptschule (educación básica) </a:t>
          </a:r>
          <a:endParaRPr lang="es-EC" sz="1600" b="1" dirty="0">
            <a:latin typeface="Book Antiqua" panose="02040602050305030304" pitchFamily="18" charset="0"/>
          </a:endParaRPr>
        </a:p>
      </dgm:t>
    </dgm:pt>
    <dgm:pt modelId="{87DFBC8E-F55D-4452-87E9-B07FAB622A06}" type="par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5315DC91-BB4B-4393-B7E2-9D2A7D83ABBD}" type="sib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3A967A5-3E65-4A37-978E-616A26E808E7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Institución Encargada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Instituto Federal de Educación y Formación Profesional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F121DA0A-ED7B-438C-ABB7-231166DE4CAB}" type="par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AFB6ADD-0934-4B19-86D8-EC1815BCE94C}" type="sib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4E36386-4F0B-414D-BEAC-BB805A832D7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Objetivo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Formación teórica en los centros de formación profesional (uno o dos días a la semana) y formación práctica en el lugar de trabajo (3 o 4 días a la semana). </a:t>
          </a:r>
          <a:endParaRPr lang="es-EC" sz="1600" b="0" dirty="0">
            <a:latin typeface="Book Antiqua" panose="02040602050305030304" pitchFamily="18" charset="0"/>
          </a:endParaRPr>
        </a:p>
      </dgm:t>
    </dgm:pt>
    <dgm:pt modelId="{1C760A77-3EB9-4B0E-B69D-EFF19791CCF0}" type="par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3BB4F64A-9BBA-4AB5-94CC-305A9787CEA7}" type="sib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28F97A00-99E4-4910-B733-4B4D385BE057}" type="pres">
      <dgm:prSet presAssocID="{3DF04ACE-6766-4019-8840-13F9A360529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AF8AC86-DC17-4C2C-8061-FA44469B19EF}" type="pres">
      <dgm:prSet presAssocID="{F0E5E886-8193-4246-BB36-F68EC8F163CB}" presName="singleCycle" presStyleCnt="0"/>
      <dgm:spPr/>
    </dgm:pt>
    <dgm:pt modelId="{7AEBC049-C8FB-4723-8371-6C86CDAFD5EC}" type="pres">
      <dgm:prSet presAssocID="{F0E5E886-8193-4246-BB36-F68EC8F163CB}" presName="singleCenter" presStyleLbl="node1" presStyleIdx="0" presStyleCnt="6" custScaleX="116948" custScaleY="54051" custLinFactNeighborX="3924" custLinFactNeighborY="-5745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BB6B363D-DD40-4997-B0CD-462BA7C15EF0}" type="pres">
      <dgm:prSet presAssocID="{00A9992C-F65E-4AEB-AF31-A6B58B65A850}" presName="Name56" presStyleLbl="parChTrans1D2" presStyleIdx="0" presStyleCnt="5"/>
      <dgm:spPr/>
      <dgm:t>
        <a:bodyPr/>
        <a:lstStyle/>
        <a:p>
          <a:endParaRPr lang="es-EC"/>
        </a:p>
      </dgm:t>
    </dgm:pt>
    <dgm:pt modelId="{071DFC1C-616B-4846-B052-94A9D470211F}" type="pres">
      <dgm:prSet presAssocID="{85D4FCD0-4C88-4E69-A5AE-D0A753576B52}" presName="text0" presStyleLbl="node1" presStyleIdx="1" presStyleCnt="6" custScaleX="128000" custRadScaleRad="101227" custRadScaleInc="217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655EC2-FD93-45C7-8435-05B9A8A10849}" type="pres">
      <dgm:prSet presAssocID="{BA4E6554-1BF4-410D-84CA-E742BC8F7A55}" presName="Name56" presStyleLbl="parChTrans1D2" presStyleIdx="1" presStyleCnt="5"/>
      <dgm:spPr/>
      <dgm:t>
        <a:bodyPr/>
        <a:lstStyle/>
        <a:p>
          <a:endParaRPr lang="es-EC"/>
        </a:p>
      </dgm:t>
    </dgm:pt>
    <dgm:pt modelId="{83E8A2E4-5C61-4486-98D9-82BCDF8CC42F}" type="pres">
      <dgm:prSet presAssocID="{4D920725-28E1-4682-996A-AF8BA191DC24}" presName="text0" presStyleLbl="node1" presStyleIdx="2" presStyleCnt="6" custScaleX="373651" custScaleY="187748" custRadScaleRad="108581" custRadScaleInc="1625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A91C35-702E-4F65-A6E1-8A0B1258D37F}" type="pres">
      <dgm:prSet presAssocID="{87DFBC8E-F55D-4452-87E9-B07FAB622A06}" presName="Name56" presStyleLbl="parChTrans1D2" presStyleIdx="2" presStyleCnt="5"/>
      <dgm:spPr/>
      <dgm:t>
        <a:bodyPr/>
        <a:lstStyle/>
        <a:p>
          <a:endParaRPr lang="es-EC"/>
        </a:p>
      </dgm:t>
    </dgm:pt>
    <dgm:pt modelId="{1DF4D854-E854-43CB-8D15-E7B59FB10577}" type="pres">
      <dgm:prSet presAssocID="{E8D5B5C0-8715-4025-8669-CE4111303A9A}" presName="text0" presStyleLbl="node1" presStyleIdx="3" presStyleCnt="6" custScaleX="246439" custScaleY="154077" custRadScaleRad="118795" custRadScaleInc="2704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5326EC-CF74-4C3B-8930-071EC68F0A88}" type="pres">
      <dgm:prSet presAssocID="{F121DA0A-ED7B-438C-ABB7-231166DE4CAB}" presName="Name56" presStyleLbl="parChTrans1D2" presStyleIdx="3" presStyleCnt="5"/>
      <dgm:spPr/>
      <dgm:t>
        <a:bodyPr/>
        <a:lstStyle/>
        <a:p>
          <a:endParaRPr lang="es-EC"/>
        </a:p>
      </dgm:t>
    </dgm:pt>
    <dgm:pt modelId="{415AA0DF-8240-42B3-B113-ED51438893C9}" type="pres">
      <dgm:prSet presAssocID="{43A967A5-3E65-4A37-978E-616A26E808E7}" presName="text0" presStyleLbl="node1" presStyleIdx="4" presStyleCnt="6" custScaleX="228358" custScaleY="161371" custRadScaleRad="118380" custRadScaleInc="2623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5028C5-A04B-420A-9CAE-D56CB66C7F06}" type="pres">
      <dgm:prSet presAssocID="{1C760A77-3EB9-4B0E-B69D-EFF19791CCF0}" presName="Name56" presStyleLbl="parChTrans1D2" presStyleIdx="4" presStyleCnt="5"/>
      <dgm:spPr/>
      <dgm:t>
        <a:bodyPr/>
        <a:lstStyle/>
        <a:p>
          <a:endParaRPr lang="es-EC"/>
        </a:p>
      </dgm:t>
    </dgm:pt>
    <dgm:pt modelId="{FC827E77-240E-401D-901F-6C5D3A7F343F}" type="pres">
      <dgm:prSet presAssocID="{84E36386-4F0B-414D-BEAC-BB805A832D70}" presName="text0" presStyleLbl="node1" presStyleIdx="5" presStyleCnt="6" custScaleX="234737" custScaleY="243052" custRadScaleRad="133060" custRadScaleInc="3944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79CA6C0-76CD-4ABE-8B08-C7A797CA3E34}" type="presOf" srcId="{1C760A77-3EB9-4B0E-B69D-EFF19791CCF0}" destId="{815028C5-A04B-420A-9CAE-D56CB66C7F06}" srcOrd="0" destOrd="0" presId="urn:microsoft.com/office/officeart/2008/layout/RadialCluster"/>
    <dgm:cxn modelId="{CBE3B78C-BEAE-45BB-8C0B-ED393BB7A054}" srcId="{F0E5E886-8193-4246-BB36-F68EC8F163CB}" destId="{4D920725-28E1-4682-996A-AF8BA191DC24}" srcOrd="1" destOrd="0" parTransId="{BA4E6554-1BF4-410D-84CA-E742BC8F7A55}" sibTransId="{746158B7-B63E-4F07-9F32-A4F5C5E9C2B2}"/>
    <dgm:cxn modelId="{6D6705DD-D680-4B62-B457-3B2E12EB85A4}" type="presOf" srcId="{85D4FCD0-4C88-4E69-A5AE-D0A753576B52}" destId="{071DFC1C-616B-4846-B052-94A9D470211F}" srcOrd="0" destOrd="0" presId="urn:microsoft.com/office/officeart/2008/layout/RadialCluster"/>
    <dgm:cxn modelId="{C04BA21C-83FC-48B0-91A4-876EE0B281C2}" type="presOf" srcId="{E8D5B5C0-8715-4025-8669-CE4111303A9A}" destId="{1DF4D854-E854-43CB-8D15-E7B59FB10577}" srcOrd="0" destOrd="0" presId="urn:microsoft.com/office/officeart/2008/layout/RadialCluster"/>
    <dgm:cxn modelId="{55F8EA81-8006-4E3F-ABB7-43C7905A91AB}" type="presOf" srcId="{3DF04ACE-6766-4019-8840-13F9A3605291}" destId="{28F97A00-99E4-4910-B733-4B4D385BE057}" srcOrd="0" destOrd="0" presId="urn:microsoft.com/office/officeart/2008/layout/RadialCluster"/>
    <dgm:cxn modelId="{914324A3-C853-4851-94A8-211C65D0DFB9}" type="presOf" srcId="{4D920725-28E1-4682-996A-AF8BA191DC24}" destId="{83E8A2E4-5C61-4486-98D9-82BCDF8CC42F}" srcOrd="0" destOrd="0" presId="urn:microsoft.com/office/officeart/2008/layout/RadialCluster"/>
    <dgm:cxn modelId="{FCFB2F5F-0B26-41D3-BBD3-97125F971AF9}" srcId="{3DF04ACE-6766-4019-8840-13F9A3605291}" destId="{F0E5E886-8193-4246-BB36-F68EC8F163CB}" srcOrd="0" destOrd="0" parTransId="{C2AE721E-F537-41D1-9855-C269F00EF28B}" sibTransId="{902051C2-697F-4B72-8570-6B15B7443367}"/>
    <dgm:cxn modelId="{003DE99D-BA11-427B-A1B9-9E2FB6EAC1CE}" type="presOf" srcId="{F0E5E886-8193-4246-BB36-F68EC8F163CB}" destId="{7AEBC049-C8FB-4723-8371-6C86CDAFD5EC}" srcOrd="0" destOrd="0" presId="urn:microsoft.com/office/officeart/2008/layout/RadialCluster"/>
    <dgm:cxn modelId="{8C905A66-D7E5-414D-8BEC-30A6345DEB13}" type="presOf" srcId="{BA4E6554-1BF4-410D-84CA-E742BC8F7A55}" destId="{E5655EC2-FD93-45C7-8435-05B9A8A10849}" srcOrd="0" destOrd="0" presId="urn:microsoft.com/office/officeart/2008/layout/RadialCluster"/>
    <dgm:cxn modelId="{FDBE14D2-34DD-4D2B-8032-5DC35A2AD0D5}" type="presOf" srcId="{84E36386-4F0B-414D-BEAC-BB805A832D70}" destId="{FC827E77-240E-401D-901F-6C5D3A7F343F}" srcOrd="0" destOrd="0" presId="urn:microsoft.com/office/officeart/2008/layout/RadialCluster"/>
    <dgm:cxn modelId="{2D99811E-85B2-45EB-8CD6-F4D5B3A24AD6}" type="presOf" srcId="{00A9992C-F65E-4AEB-AF31-A6B58B65A850}" destId="{BB6B363D-DD40-4997-B0CD-462BA7C15EF0}" srcOrd="0" destOrd="0" presId="urn:microsoft.com/office/officeart/2008/layout/RadialCluster"/>
    <dgm:cxn modelId="{E2C1B8B9-9490-478E-BF19-D104EFD2773C}" type="presOf" srcId="{87DFBC8E-F55D-4452-87E9-B07FAB622A06}" destId="{57A91C35-702E-4F65-A6E1-8A0B1258D37F}" srcOrd="0" destOrd="0" presId="urn:microsoft.com/office/officeart/2008/layout/RadialCluster"/>
    <dgm:cxn modelId="{D8710B52-B42E-470F-915C-4D7E1DF3FAF9}" srcId="{F0E5E886-8193-4246-BB36-F68EC8F163CB}" destId="{E8D5B5C0-8715-4025-8669-CE4111303A9A}" srcOrd="2" destOrd="0" parTransId="{87DFBC8E-F55D-4452-87E9-B07FAB622A06}" sibTransId="{5315DC91-BB4B-4393-B7E2-9D2A7D83ABBD}"/>
    <dgm:cxn modelId="{4993A2E1-4924-4E54-9C19-8BC911EE93BC}" srcId="{F0E5E886-8193-4246-BB36-F68EC8F163CB}" destId="{84E36386-4F0B-414D-BEAC-BB805A832D70}" srcOrd="4" destOrd="0" parTransId="{1C760A77-3EB9-4B0E-B69D-EFF19791CCF0}" sibTransId="{3BB4F64A-9BBA-4AB5-94CC-305A9787CEA7}"/>
    <dgm:cxn modelId="{F6B83A5D-254D-40CD-A1B1-A7978508A240}" type="presOf" srcId="{43A967A5-3E65-4A37-978E-616A26E808E7}" destId="{415AA0DF-8240-42B3-B113-ED51438893C9}" srcOrd="0" destOrd="0" presId="urn:microsoft.com/office/officeart/2008/layout/RadialCluster"/>
    <dgm:cxn modelId="{6C5FF18E-2156-4F2A-94B6-0A7909F1D3AC}" type="presOf" srcId="{F121DA0A-ED7B-438C-ABB7-231166DE4CAB}" destId="{705326EC-CF74-4C3B-8930-071EC68F0A88}" srcOrd="0" destOrd="0" presId="urn:microsoft.com/office/officeart/2008/layout/RadialCluster"/>
    <dgm:cxn modelId="{537EB456-A916-49F8-A322-8A72FE659355}" srcId="{F0E5E886-8193-4246-BB36-F68EC8F163CB}" destId="{43A967A5-3E65-4A37-978E-616A26E808E7}" srcOrd="3" destOrd="0" parTransId="{F121DA0A-ED7B-438C-ABB7-231166DE4CAB}" sibTransId="{EAFB6ADD-0934-4B19-86D8-EC1815BCE94C}"/>
    <dgm:cxn modelId="{1E08F5E0-44C2-4D9A-872F-230F58A44A49}" srcId="{F0E5E886-8193-4246-BB36-F68EC8F163CB}" destId="{85D4FCD0-4C88-4E69-A5AE-D0A753576B52}" srcOrd="0" destOrd="0" parTransId="{00A9992C-F65E-4AEB-AF31-A6B58B65A850}" sibTransId="{BBE753AD-DB52-40FE-9FEC-D6B13087EA1B}"/>
    <dgm:cxn modelId="{8A5617FF-BA9A-404C-B7ED-1188D073860F}" type="presParOf" srcId="{28F97A00-99E4-4910-B733-4B4D385BE057}" destId="{8AF8AC86-DC17-4C2C-8061-FA44469B19EF}" srcOrd="0" destOrd="0" presId="urn:microsoft.com/office/officeart/2008/layout/RadialCluster"/>
    <dgm:cxn modelId="{A2AC9CB7-1A53-42FA-9011-7955D17BEB1F}" type="presParOf" srcId="{8AF8AC86-DC17-4C2C-8061-FA44469B19EF}" destId="{7AEBC049-C8FB-4723-8371-6C86CDAFD5EC}" srcOrd="0" destOrd="0" presId="urn:microsoft.com/office/officeart/2008/layout/RadialCluster"/>
    <dgm:cxn modelId="{423B357B-EDC7-49E2-A792-B006704B31EA}" type="presParOf" srcId="{8AF8AC86-DC17-4C2C-8061-FA44469B19EF}" destId="{BB6B363D-DD40-4997-B0CD-462BA7C15EF0}" srcOrd="1" destOrd="0" presId="urn:microsoft.com/office/officeart/2008/layout/RadialCluster"/>
    <dgm:cxn modelId="{3F6B8AA1-E6FC-46A0-B905-FC859260D1E1}" type="presParOf" srcId="{8AF8AC86-DC17-4C2C-8061-FA44469B19EF}" destId="{071DFC1C-616B-4846-B052-94A9D470211F}" srcOrd="2" destOrd="0" presId="urn:microsoft.com/office/officeart/2008/layout/RadialCluster"/>
    <dgm:cxn modelId="{A9799395-75DC-40AC-B2F6-C4BDD97CC019}" type="presParOf" srcId="{8AF8AC86-DC17-4C2C-8061-FA44469B19EF}" destId="{E5655EC2-FD93-45C7-8435-05B9A8A10849}" srcOrd="3" destOrd="0" presId="urn:microsoft.com/office/officeart/2008/layout/RadialCluster"/>
    <dgm:cxn modelId="{3253DB38-F793-4B13-A1FC-72FE7B9D5E32}" type="presParOf" srcId="{8AF8AC86-DC17-4C2C-8061-FA44469B19EF}" destId="{83E8A2E4-5C61-4486-98D9-82BCDF8CC42F}" srcOrd="4" destOrd="0" presId="urn:microsoft.com/office/officeart/2008/layout/RadialCluster"/>
    <dgm:cxn modelId="{4866293F-CD20-4D92-9C0B-0DF14257D202}" type="presParOf" srcId="{8AF8AC86-DC17-4C2C-8061-FA44469B19EF}" destId="{57A91C35-702E-4F65-A6E1-8A0B1258D37F}" srcOrd="5" destOrd="0" presId="urn:microsoft.com/office/officeart/2008/layout/RadialCluster"/>
    <dgm:cxn modelId="{BA289377-FADC-4A07-B9D2-4A462DDCF27C}" type="presParOf" srcId="{8AF8AC86-DC17-4C2C-8061-FA44469B19EF}" destId="{1DF4D854-E854-43CB-8D15-E7B59FB10577}" srcOrd="6" destOrd="0" presId="urn:microsoft.com/office/officeart/2008/layout/RadialCluster"/>
    <dgm:cxn modelId="{DCBC9000-408C-4471-95BB-8B5DE12161C9}" type="presParOf" srcId="{8AF8AC86-DC17-4C2C-8061-FA44469B19EF}" destId="{705326EC-CF74-4C3B-8930-071EC68F0A88}" srcOrd="7" destOrd="0" presId="urn:microsoft.com/office/officeart/2008/layout/RadialCluster"/>
    <dgm:cxn modelId="{D4376E83-4ECA-4E76-9B02-707F80DA8E84}" type="presParOf" srcId="{8AF8AC86-DC17-4C2C-8061-FA44469B19EF}" destId="{415AA0DF-8240-42B3-B113-ED51438893C9}" srcOrd="8" destOrd="0" presId="urn:microsoft.com/office/officeart/2008/layout/RadialCluster"/>
    <dgm:cxn modelId="{3604724B-56D5-4A57-9724-D3959D147BC6}" type="presParOf" srcId="{8AF8AC86-DC17-4C2C-8061-FA44469B19EF}" destId="{815028C5-A04B-420A-9CAE-D56CB66C7F06}" srcOrd="9" destOrd="0" presId="urn:microsoft.com/office/officeart/2008/layout/RadialCluster"/>
    <dgm:cxn modelId="{075B6FFC-FA6C-4948-BE29-CCDD2662A9DB}" type="presParOf" srcId="{8AF8AC86-DC17-4C2C-8061-FA44469B19EF}" destId="{FC827E77-240E-401D-901F-6C5D3A7F343F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3DF04ACE-6766-4019-8840-13F9A3605291}" type="doc">
      <dgm:prSet loTypeId="urn:microsoft.com/office/officeart/2008/layout/RadialCluster" loCatId="cycle" qsTypeId="urn:microsoft.com/office/officeart/2005/8/quickstyle/simple1" qsCatId="simple" csTypeId="urn:microsoft.com/office/officeart/2005/8/colors/colorful1#8" csCatId="colorful" phldr="1"/>
      <dgm:spPr/>
      <dgm:t>
        <a:bodyPr/>
        <a:lstStyle/>
        <a:p>
          <a:endParaRPr lang="es-EC"/>
        </a:p>
      </dgm:t>
    </dgm:pt>
    <dgm:pt modelId="{F0E5E886-8193-4246-BB36-F68EC8F163CB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800" b="1" i="1" dirty="0" smtClean="0">
              <a:latin typeface="Book Antiqua" pitchFamily="18" charset="0"/>
            </a:rPr>
            <a:t>Ley No. 19.133: Ley de Empleo Juvenil</a:t>
          </a:r>
          <a:endParaRPr lang="es-EC" sz="1800" b="1" i="1" dirty="0">
            <a:latin typeface="Book Antiqua" pitchFamily="18" charset="0"/>
          </a:endParaRPr>
        </a:p>
      </dgm:t>
    </dgm:pt>
    <dgm:pt modelId="{C2AE721E-F537-41D1-9855-C269F00EF28B}" type="par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902051C2-697F-4B72-8570-6B15B7443367}" type="sib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5D4FCD0-4C88-4E69-A5AE-D0A753576B52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Inicio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2013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00A9992C-F65E-4AEB-AF31-A6B58B65A850}" type="par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BBE753AD-DB52-40FE-9FEC-D6B13087EA1B}" type="sib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D920725-28E1-4682-996A-AF8BA191DC24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es-EC" sz="1600" b="1" dirty="0" smtClean="0">
              <a:latin typeface="Book Antiqua" pitchFamily="18" charset="0"/>
            </a:rPr>
            <a:t>Información Adicional</a:t>
          </a:r>
        </a:p>
        <a:p>
          <a:pPr algn="ctr">
            <a:spcAft>
              <a:spcPts val="0"/>
            </a:spcAft>
          </a:pPr>
          <a:endParaRPr lang="es-EC" sz="1600" b="1" dirty="0" smtClean="0">
            <a:latin typeface="Book Antiqua" pitchFamily="18" charset="0"/>
          </a:endParaRPr>
        </a:p>
        <a:p>
          <a:pPr algn="just">
            <a:spcAft>
              <a:spcPts val="0"/>
            </a:spcAft>
          </a:pPr>
          <a:r>
            <a:rPr lang="es-EC" sz="1600" b="0" dirty="0" smtClean="0">
              <a:latin typeface="Book Antiqua" pitchFamily="18" charset="0"/>
            </a:rPr>
            <a:t>* 4 modalidades</a:t>
          </a:r>
        </a:p>
      </dgm:t>
    </dgm:pt>
    <dgm:pt modelId="{BA4E6554-1BF4-410D-84CA-E742BC8F7A55}" type="par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746158B7-B63E-4F07-9F32-A4F5C5E9C2B2}" type="sib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8D5B5C0-8715-4025-8669-CE4111303A9A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Población Destinataria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Jóvenes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87DFBC8E-F55D-4452-87E9-B07FAB622A06}" type="par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5315DC91-BB4B-4393-B7E2-9D2A7D83ABBD}" type="sib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3A967A5-3E65-4A37-978E-616A26E808E7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Institución Encargada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b="0" dirty="0" smtClean="0">
              <a:latin typeface="Book Antiqua" pitchFamily="18" charset="0"/>
            </a:rPr>
            <a:t>El Senado y la Cámara de Representantes de la República</a:t>
          </a:r>
          <a:endParaRPr lang="es-EC" sz="1600" b="0" dirty="0">
            <a:latin typeface="Book Antiqua" pitchFamily="18" charset="0"/>
          </a:endParaRPr>
        </a:p>
      </dgm:t>
    </dgm:pt>
    <dgm:pt modelId="{F121DA0A-ED7B-438C-ABB7-231166DE4CAB}" type="par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AFB6ADD-0934-4B19-86D8-EC1815BCE94C}" type="sib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4E36386-4F0B-414D-BEAC-BB805A832D7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es-EC" sz="1600" b="1" dirty="0" smtClean="0">
              <a:latin typeface="Book Antiqua" pitchFamily="18" charset="0"/>
            </a:rPr>
            <a:t>Objetivo</a:t>
          </a:r>
        </a:p>
        <a:p>
          <a:pPr algn="ctr">
            <a:spcAft>
              <a:spcPts val="0"/>
            </a:spcAft>
          </a:pPr>
          <a:endParaRPr lang="es-EC" sz="1600" b="1" dirty="0" smtClean="0">
            <a:latin typeface="Book Antiqua" pitchFamily="18" charset="0"/>
          </a:endParaRPr>
        </a:p>
        <a:p>
          <a:pPr algn="ctr">
            <a:spcAft>
              <a:spcPts val="0"/>
            </a:spcAft>
          </a:pPr>
          <a:r>
            <a:rPr lang="es-EC" sz="1600" dirty="0" smtClean="0">
              <a:latin typeface="Book Antiqua" pitchFamily="18" charset="0"/>
            </a:rPr>
            <a:t>Regular el acceso a trabajo en relación de dependencia, las prácticas laborales, la promoción de emprendimientos autónomos y el fomento de la inserción laboral de los jóvenes</a:t>
          </a:r>
          <a:endParaRPr lang="es-EC" sz="1600" b="0" dirty="0">
            <a:latin typeface="Book Antiqua" pitchFamily="18" charset="0"/>
          </a:endParaRPr>
        </a:p>
      </dgm:t>
    </dgm:pt>
    <dgm:pt modelId="{1C760A77-3EB9-4B0E-B69D-EFF19791CCF0}" type="par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3BB4F64A-9BBA-4AB5-94CC-305A9787CEA7}" type="sib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28F97A00-99E4-4910-B733-4B4D385BE057}" type="pres">
      <dgm:prSet presAssocID="{3DF04ACE-6766-4019-8840-13F9A360529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AF8AC86-DC17-4C2C-8061-FA44469B19EF}" type="pres">
      <dgm:prSet presAssocID="{F0E5E886-8193-4246-BB36-F68EC8F163CB}" presName="singleCycle" presStyleCnt="0"/>
      <dgm:spPr/>
    </dgm:pt>
    <dgm:pt modelId="{7AEBC049-C8FB-4723-8371-6C86CDAFD5EC}" type="pres">
      <dgm:prSet presAssocID="{F0E5E886-8193-4246-BB36-F68EC8F163CB}" presName="singleCenter" presStyleLbl="node1" presStyleIdx="0" presStyleCnt="6" custScaleX="107617" custScaleY="71043" custLinFactNeighborX="6499" custLinFactNeighborY="-4978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BB6B363D-DD40-4997-B0CD-462BA7C15EF0}" type="pres">
      <dgm:prSet presAssocID="{00A9992C-F65E-4AEB-AF31-A6B58B65A850}" presName="Name56" presStyleLbl="parChTrans1D2" presStyleIdx="0" presStyleCnt="5"/>
      <dgm:spPr/>
      <dgm:t>
        <a:bodyPr/>
        <a:lstStyle/>
        <a:p>
          <a:endParaRPr lang="es-EC"/>
        </a:p>
      </dgm:t>
    </dgm:pt>
    <dgm:pt modelId="{071DFC1C-616B-4846-B052-94A9D470211F}" type="pres">
      <dgm:prSet presAssocID="{85D4FCD0-4C88-4E69-A5AE-D0A753576B52}" presName="text0" presStyleLbl="node1" presStyleIdx="1" presStyleCnt="6" custScaleX="128000" custRadScaleRad="101227" custRadScaleInc="217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655EC2-FD93-45C7-8435-05B9A8A10849}" type="pres">
      <dgm:prSet presAssocID="{BA4E6554-1BF4-410D-84CA-E742BC8F7A55}" presName="Name56" presStyleLbl="parChTrans1D2" presStyleIdx="1" presStyleCnt="5"/>
      <dgm:spPr/>
      <dgm:t>
        <a:bodyPr/>
        <a:lstStyle/>
        <a:p>
          <a:endParaRPr lang="es-EC"/>
        </a:p>
      </dgm:t>
    </dgm:pt>
    <dgm:pt modelId="{83E8A2E4-5C61-4486-98D9-82BCDF8CC42F}" type="pres">
      <dgm:prSet presAssocID="{4D920725-28E1-4682-996A-AF8BA191DC24}" presName="text0" presStyleLbl="node1" presStyleIdx="2" presStyleCnt="6" custScaleX="373651" custScaleY="168201" custRadScaleRad="108581" custRadScaleInc="1625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A91C35-702E-4F65-A6E1-8A0B1258D37F}" type="pres">
      <dgm:prSet presAssocID="{87DFBC8E-F55D-4452-87E9-B07FAB622A06}" presName="Name56" presStyleLbl="parChTrans1D2" presStyleIdx="2" presStyleCnt="5"/>
      <dgm:spPr/>
      <dgm:t>
        <a:bodyPr/>
        <a:lstStyle/>
        <a:p>
          <a:endParaRPr lang="es-EC"/>
        </a:p>
      </dgm:t>
    </dgm:pt>
    <dgm:pt modelId="{1DF4D854-E854-43CB-8D15-E7B59FB10577}" type="pres">
      <dgm:prSet presAssocID="{E8D5B5C0-8715-4025-8669-CE4111303A9A}" presName="text0" presStyleLbl="node1" presStyleIdx="3" presStyleCnt="6" custScaleX="246439" custScaleY="154077" custRadScaleRad="118795" custRadScaleInc="2704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5326EC-CF74-4C3B-8930-071EC68F0A88}" type="pres">
      <dgm:prSet presAssocID="{F121DA0A-ED7B-438C-ABB7-231166DE4CAB}" presName="Name56" presStyleLbl="parChTrans1D2" presStyleIdx="3" presStyleCnt="5"/>
      <dgm:spPr/>
      <dgm:t>
        <a:bodyPr/>
        <a:lstStyle/>
        <a:p>
          <a:endParaRPr lang="es-EC"/>
        </a:p>
      </dgm:t>
    </dgm:pt>
    <dgm:pt modelId="{415AA0DF-8240-42B3-B113-ED51438893C9}" type="pres">
      <dgm:prSet presAssocID="{43A967A5-3E65-4A37-978E-616A26E808E7}" presName="text0" presStyleLbl="node1" presStyleIdx="4" presStyleCnt="6" custScaleX="228358" custScaleY="161371" custRadScaleRad="118380" custRadScaleInc="2623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5028C5-A04B-420A-9CAE-D56CB66C7F06}" type="pres">
      <dgm:prSet presAssocID="{1C760A77-3EB9-4B0E-B69D-EFF19791CCF0}" presName="Name56" presStyleLbl="parChTrans1D2" presStyleIdx="4" presStyleCnt="5"/>
      <dgm:spPr/>
      <dgm:t>
        <a:bodyPr/>
        <a:lstStyle/>
        <a:p>
          <a:endParaRPr lang="es-EC"/>
        </a:p>
      </dgm:t>
    </dgm:pt>
    <dgm:pt modelId="{FC827E77-240E-401D-901F-6C5D3A7F343F}" type="pres">
      <dgm:prSet presAssocID="{84E36386-4F0B-414D-BEAC-BB805A832D70}" presName="text0" presStyleLbl="node1" presStyleIdx="5" presStyleCnt="6" custScaleX="234737" custScaleY="274978" custRadScaleRad="131020" custRadScaleInc="38919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F0802AF-4228-4AE3-A6BA-ADA7AC290B20}" type="presOf" srcId="{F121DA0A-ED7B-438C-ABB7-231166DE4CAB}" destId="{705326EC-CF74-4C3B-8930-071EC68F0A88}" srcOrd="0" destOrd="0" presId="urn:microsoft.com/office/officeart/2008/layout/RadialCluster"/>
    <dgm:cxn modelId="{D2DFE151-FC64-4BC2-8CB5-FA1B0821A931}" type="presOf" srcId="{87DFBC8E-F55D-4452-87E9-B07FAB622A06}" destId="{57A91C35-702E-4F65-A6E1-8A0B1258D37F}" srcOrd="0" destOrd="0" presId="urn:microsoft.com/office/officeart/2008/layout/RadialCluster"/>
    <dgm:cxn modelId="{CBE3B78C-BEAE-45BB-8C0B-ED393BB7A054}" srcId="{F0E5E886-8193-4246-BB36-F68EC8F163CB}" destId="{4D920725-28E1-4682-996A-AF8BA191DC24}" srcOrd="1" destOrd="0" parTransId="{BA4E6554-1BF4-410D-84CA-E742BC8F7A55}" sibTransId="{746158B7-B63E-4F07-9F32-A4F5C5E9C2B2}"/>
    <dgm:cxn modelId="{BCDD3AE0-34DD-470D-ADC5-7DE49C487494}" type="presOf" srcId="{43A967A5-3E65-4A37-978E-616A26E808E7}" destId="{415AA0DF-8240-42B3-B113-ED51438893C9}" srcOrd="0" destOrd="0" presId="urn:microsoft.com/office/officeart/2008/layout/RadialCluster"/>
    <dgm:cxn modelId="{841CB91E-8675-4677-8709-588E01FE919E}" type="presOf" srcId="{85D4FCD0-4C88-4E69-A5AE-D0A753576B52}" destId="{071DFC1C-616B-4846-B052-94A9D470211F}" srcOrd="0" destOrd="0" presId="urn:microsoft.com/office/officeart/2008/layout/RadialCluster"/>
    <dgm:cxn modelId="{55B57E02-AF22-473A-BA90-2BC18F4902E8}" type="presOf" srcId="{E8D5B5C0-8715-4025-8669-CE4111303A9A}" destId="{1DF4D854-E854-43CB-8D15-E7B59FB10577}" srcOrd="0" destOrd="0" presId="urn:microsoft.com/office/officeart/2008/layout/RadialCluster"/>
    <dgm:cxn modelId="{48D4595B-E1A4-4C2A-A41B-1F2D39163424}" type="presOf" srcId="{BA4E6554-1BF4-410D-84CA-E742BC8F7A55}" destId="{E5655EC2-FD93-45C7-8435-05B9A8A10849}" srcOrd="0" destOrd="0" presId="urn:microsoft.com/office/officeart/2008/layout/RadialCluster"/>
    <dgm:cxn modelId="{D1F09EE0-BC1F-417E-898E-2BC0CB258A80}" type="presOf" srcId="{1C760A77-3EB9-4B0E-B69D-EFF19791CCF0}" destId="{815028C5-A04B-420A-9CAE-D56CB66C7F06}" srcOrd="0" destOrd="0" presId="urn:microsoft.com/office/officeart/2008/layout/RadialCluster"/>
    <dgm:cxn modelId="{4F8079CC-7A4B-49F8-AE7C-859F877C1971}" type="presOf" srcId="{84E36386-4F0B-414D-BEAC-BB805A832D70}" destId="{FC827E77-240E-401D-901F-6C5D3A7F343F}" srcOrd="0" destOrd="0" presId="urn:microsoft.com/office/officeart/2008/layout/RadialCluster"/>
    <dgm:cxn modelId="{FCFB2F5F-0B26-41D3-BBD3-97125F971AF9}" srcId="{3DF04ACE-6766-4019-8840-13F9A3605291}" destId="{F0E5E886-8193-4246-BB36-F68EC8F163CB}" srcOrd="0" destOrd="0" parTransId="{C2AE721E-F537-41D1-9855-C269F00EF28B}" sibTransId="{902051C2-697F-4B72-8570-6B15B7443367}"/>
    <dgm:cxn modelId="{BA52A0D3-3417-459E-809F-B933DE8EB133}" type="presOf" srcId="{00A9992C-F65E-4AEB-AF31-A6B58B65A850}" destId="{BB6B363D-DD40-4997-B0CD-462BA7C15EF0}" srcOrd="0" destOrd="0" presId="urn:microsoft.com/office/officeart/2008/layout/RadialCluster"/>
    <dgm:cxn modelId="{9010EBA4-40FD-430C-8D6A-E26A427A081D}" type="presOf" srcId="{3DF04ACE-6766-4019-8840-13F9A3605291}" destId="{28F97A00-99E4-4910-B733-4B4D385BE057}" srcOrd="0" destOrd="0" presId="urn:microsoft.com/office/officeart/2008/layout/RadialCluster"/>
    <dgm:cxn modelId="{B348B3EE-DFF4-4279-9551-A0E78BDCAFE3}" type="presOf" srcId="{4D920725-28E1-4682-996A-AF8BA191DC24}" destId="{83E8A2E4-5C61-4486-98D9-82BCDF8CC42F}" srcOrd="0" destOrd="0" presId="urn:microsoft.com/office/officeart/2008/layout/RadialCluster"/>
    <dgm:cxn modelId="{D8710B52-B42E-470F-915C-4D7E1DF3FAF9}" srcId="{F0E5E886-8193-4246-BB36-F68EC8F163CB}" destId="{E8D5B5C0-8715-4025-8669-CE4111303A9A}" srcOrd="2" destOrd="0" parTransId="{87DFBC8E-F55D-4452-87E9-B07FAB622A06}" sibTransId="{5315DC91-BB4B-4393-B7E2-9D2A7D83ABBD}"/>
    <dgm:cxn modelId="{4993A2E1-4924-4E54-9C19-8BC911EE93BC}" srcId="{F0E5E886-8193-4246-BB36-F68EC8F163CB}" destId="{84E36386-4F0B-414D-BEAC-BB805A832D70}" srcOrd="4" destOrd="0" parTransId="{1C760A77-3EB9-4B0E-B69D-EFF19791CCF0}" sibTransId="{3BB4F64A-9BBA-4AB5-94CC-305A9787CEA7}"/>
    <dgm:cxn modelId="{537EB456-A916-49F8-A322-8A72FE659355}" srcId="{F0E5E886-8193-4246-BB36-F68EC8F163CB}" destId="{43A967A5-3E65-4A37-978E-616A26E808E7}" srcOrd="3" destOrd="0" parTransId="{F121DA0A-ED7B-438C-ABB7-231166DE4CAB}" sibTransId="{EAFB6ADD-0934-4B19-86D8-EC1815BCE94C}"/>
    <dgm:cxn modelId="{1E08F5E0-44C2-4D9A-872F-230F58A44A49}" srcId="{F0E5E886-8193-4246-BB36-F68EC8F163CB}" destId="{85D4FCD0-4C88-4E69-A5AE-D0A753576B52}" srcOrd="0" destOrd="0" parTransId="{00A9992C-F65E-4AEB-AF31-A6B58B65A850}" sibTransId="{BBE753AD-DB52-40FE-9FEC-D6B13087EA1B}"/>
    <dgm:cxn modelId="{AD81F81E-B393-4836-90CC-923B05E014A8}" type="presOf" srcId="{F0E5E886-8193-4246-BB36-F68EC8F163CB}" destId="{7AEBC049-C8FB-4723-8371-6C86CDAFD5EC}" srcOrd="0" destOrd="0" presId="urn:microsoft.com/office/officeart/2008/layout/RadialCluster"/>
    <dgm:cxn modelId="{45DDC98F-31DF-4B72-82D0-DF9D0B82A8C0}" type="presParOf" srcId="{28F97A00-99E4-4910-B733-4B4D385BE057}" destId="{8AF8AC86-DC17-4C2C-8061-FA44469B19EF}" srcOrd="0" destOrd="0" presId="urn:microsoft.com/office/officeart/2008/layout/RadialCluster"/>
    <dgm:cxn modelId="{BCE7979F-B5A6-4F46-9740-6FA90767AF7A}" type="presParOf" srcId="{8AF8AC86-DC17-4C2C-8061-FA44469B19EF}" destId="{7AEBC049-C8FB-4723-8371-6C86CDAFD5EC}" srcOrd="0" destOrd="0" presId="urn:microsoft.com/office/officeart/2008/layout/RadialCluster"/>
    <dgm:cxn modelId="{EE42CC42-FF8E-4443-8F56-EC96ED49E064}" type="presParOf" srcId="{8AF8AC86-DC17-4C2C-8061-FA44469B19EF}" destId="{BB6B363D-DD40-4997-B0CD-462BA7C15EF0}" srcOrd="1" destOrd="0" presId="urn:microsoft.com/office/officeart/2008/layout/RadialCluster"/>
    <dgm:cxn modelId="{CB1DA7E5-6F2E-458D-B0A3-F397FB6949E1}" type="presParOf" srcId="{8AF8AC86-DC17-4C2C-8061-FA44469B19EF}" destId="{071DFC1C-616B-4846-B052-94A9D470211F}" srcOrd="2" destOrd="0" presId="urn:microsoft.com/office/officeart/2008/layout/RadialCluster"/>
    <dgm:cxn modelId="{7DF7EBDE-7E39-4267-B5C5-E562D3579097}" type="presParOf" srcId="{8AF8AC86-DC17-4C2C-8061-FA44469B19EF}" destId="{E5655EC2-FD93-45C7-8435-05B9A8A10849}" srcOrd="3" destOrd="0" presId="urn:microsoft.com/office/officeart/2008/layout/RadialCluster"/>
    <dgm:cxn modelId="{1D1957E9-9BEF-4DCB-8105-CCD6FED4D688}" type="presParOf" srcId="{8AF8AC86-DC17-4C2C-8061-FA44469B19EF}" destId="{83E8A2E4-5C61-4486-98D9-82BCDF8CC42F}" srcOrd="4" destOrd="0" presId="urn:microsoft.com/office/officeart/2008/layout/RadialCluster"/>
    <dgm:cxn modelId="{79C3CB3A-5290-422C-A00D-9D01816C422B}" type="presParOf" srcId="{8AF8AC86-DC17-4C2C-8061-FA44469B19EF}" destId="{57A91C35-702E-4F65-A6E1-8A0B1258D37F}" srcOrd="5" destOrd="0" presId="urn:microsoft.com/office/officeart/2008/layout/RadialCluster"/>
    <dgm:cxn modelId="{DE1A53A2-6DF3-4D53-B335-6ADFF33BFAE7}" type="presParOf" srcId="{8AF8AC86-DC17-4C2C-8061-FA44469B19EF}" destId="{1DF4D854-E854-43CB-8D15-E7B59FB10577}" srcOrd="6" destOrd="0" presId="urn:microsoft.com/office/officeart/2008/layout/RadialCluster"/>
    <dgm:cxn modelId="{800C1BB3-9095-467B-9F27-476BDE4B21D6}" type="presParOf" srcId="{8AF8AC86-DC17-4C2C-8061-FA44469B19EF}" destId="{705326EC-CF74-4C3B-8930-071EC68F0A88}" srcOrd="7" destOrd="0" presId="urn:microsoft.com/office/officeart/2008/layout/RadialCluster"/>
    <dgm:cxn modelId="{B6A879BD-445D-4E43-95A9-E9FF6102D95E}" type="presParOf" srcId="{8AF8AC86-DC17-4C2C-8061-FA44469B19EF}" destId="{415AA0DF-8240-42B3-B113-ED51438893C9}" srcOrd="8" destOrd="0" presId="urn:microsoft.com/office/officeart/2008/layout/RadialCluster"/>
    <dgm:cxn modelId="{2778BEA2-6D22-486A-9167-4845865CC9B3}" type="presParOf" srcId="{8AF8AC86-DC17-4C2C-8061-FA44469B19EF}" destId="{815028C5-A04B-420A-9CAE-D56CB66C7F06}" srcOrd="9" destOrd="0" presId="urn:microsoft.com/office/officeart/2008/layout/RadialCluster"/>
    <dgm:cxn modelId="{A065E7C1-A309-4544-9F4D-09243CC983CD}" type="presParOf" srcId="{8AF8AC86-DC17-4C2C-8061-FA44469B19EF}" destId="{FC827E77-240E-401D-901F-6C5D3A7F343F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3007BAE5-690C-40F2-B742-E9EFC4AAF205}" type="doc">
      <dgm:prSet loTypeId="urn:microsoft.com/office/officeart/2005/8/layout/default#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s-EC"/>
        </a:p>
      </dgm:t>
    </dgm:pt>
    <dgm:pt modelId="{DBC21341-A421-4C7B-9106-9FDD93A17A80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rgbClr val="F2EFF5"/>
        </a:solidFill>
      </dgm:spPr>
      <dgm:t>
        <a:bodyPr/>
        <a:lstStyle/>
        <a:p>
          <a:pPr algn="l"/>
          <a:r>
            <a:rPr lang="es-EC" sz="1600" b="1" dirty="0" smtClean="0">
              <a:solidFill>
                <a:schemeClr val="tx1"/>
              </a:solidFill>
              <a:latin typeface="Book Antiqua" panose="02040602050305030304" pitchFamily="18" charset="0"/>
            </a:rPr>
            <a:t>1. Primera experiencia laboral</a:t>
          </a:r>
        </a:p>
        <a:p>
          <a:pPr algn="l"/>
          <a:r>
            <a:rPr lang="es-EC" sz="1600" b="0" dirty="0" smtClean="0">
              <a:solidFill>
                <a:schemeClr val="tx1"/>
              </a:solidFill>
              <a:latin typeface="Book Antiqua" panose="02040602050305030304" pitchFamily="18" charset="0"/>
            </a:rPr>
            <a:t>* 15 a 24 años sin experiencia laboral</a:t>
          </a:r>
        </a:p>
        <a:p>
          <a:pPr algn="l"/>
          <a:r>
            <a:rPr lang="es-EC" sz="1600" b="0" dirty="0" smtClean="0">
              <a:solidFill>
                <a:schemeClr val="tx1"/>
              </a:solidFill>
              <a:latin typeface="Book Antiqua" panose="02040602050305030304" pitchFamily="18" charset="0"/>
            </a:rPr>
            <a:t>* Subsidio de 25% al salario por una práctica de 6 meses a un año</a:t>
          </a:r>
          <a:endParaRPr lang="es-EC" sz="1600" b="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68912795-A2E0-4628-9A1E-9880351D2439}" type="parTrans" cxnId="{F163209C-B70B-457F-A734-20879432D874}">
      <dgm:prSet/>
      <dgm:spPr/>
      <dgm:t>
        <a:bodyPr/>
        <a:lstStyle/>
        <a:p>
          <a:pPr algn="l"/>
          <a:endParaRPr lang="es-EC" sz="1600">
            <a:latin typeface="Book Antiqua" panose="02040602050305030304" pitchFamily="18" charset="0"/>
          </a:endParaRPr>
        </a:p>
      </dgm:t>
    </dgm:pt>
    <dgm:pt modelId="{22E339B2-9662-4A14-8390-201FF7898906}" type="sibTrans" cxnId="{F163209C-B70B-457F-A734-20879432D874}">
      <dgm:prSet/>
      <dgm:spPr/>
      <dgm:t>
        <a:bodyPr/>
        <a:lstStyle/>
        <a:p>
          <a:pPr algn="l"/>
          <a:endParaRPr lang="es-EC" sz="1600">
            <a:latin typeface="Book Antiqua" panose="02040602050305030304" pitchFamily="18" charset="0"/>
          </a:endParaRPr>
        </a:p>
      </dgm:t>
    </dgm:pt>
    <dgm:pt modelId="{FF0740FE-7041-42B3-99D5-08AC3A491EED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rgbClr val="F2EFF5"/>
        </a:solidFill>
      </dgm:spPr>
      <dgm:t>
        <a:bodyPr/>
        <a:lstStyle/>
        <a:p>
          <a:pPr algn="l"/>
          <a:r>
            <a:rPr lang="es-EC" sz="1600" b="1" dirty="0" smtClean="0">
              <a:solidFill>
                <a:schemeClr val="tx1"/>
              </a:solidFill>
              <a:latin typeface="Book Antiqua" panose="02040602050305030304" pitchFamily="18" charset="0"/>
            </a:rPr>
            <a:t>4. Prácticas formativas</a:t>
          </a:r>
        </a:p>
        <a:p>
          <a:pPr algn="l"/>
          <a:r>
            <a:rPr lang="es-EC" sz="1600" b="0" dirty="0" smtClean="0">
              <a:solidFill>
                <a:schemeClr val="tx1"/>
              </a:solidFill>
              <a:latin typeface="Book Antiqua" panose="02040602050305030304" pitchFamily="18" charset="0"/>
            </a:rPr>
            <a:t>* Hasta 29 años y deben estar estudiando</a:t>
          </a:r>
        </a:p>
        <a:p>
          <a:pPr algn="l"/>
          <a:r>
            <a:rPr lang="es-EC" sz="1600" b="0" dirty="0" smtClean="0">
              <a:solidFill>
                <a:schemeClr val="tx1"/>
              </a:solidFill>
              <a:latin typeface="Book Antiqua" panose="02040602050305030304" pitchFamily="18" charset="0"/>
            </a:rPr>
            <a:t>* Práctica de no más de 60 horas o más del 25% de la carga horaria del curso. No hay subsidio</a:t>
          </a:r>
          <a:endParaRPr lang="es-EC" sz="1600" b="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C5FEAF7A-B7DA-4691-B927-256AA198455F}" type="parTrans" cxnId="{B5DE0964-DA65-4232-B88F-B1E0ADE4D468}">
      <dgm:prSet/>
      <dgm:spPr/>
      <dgm:t>
        <a:bodyPr/>
        <a:lstStyle/>
        <a:p>
          <a:pPr algn="l"/>
          <a:endParaRPr lang="es-EC" sz="1600">
            <a:latin typeface="Book Antiqua" panose="02040602050305030304" pitchFamily="18" charset="0"/>
          </a:endParaRPr>
        </a:p>
      </dgm:t>
    </dgm:pt>
    <dgm:pt modelId="{316A3191-5BC2-4894-AED2-ABBF144C59C8}" type="sibTrans" cxnId="{B5DE0964-DA65-4232-B88F-B1E0ADE4D468}">
      <dgm:prSet/>
      <dgm:spPr/>
      <dgm:t>
        <a:bodyPr/>
        <a:lstStyle/>
        <a:p>
          <a:pPr algn="l"/>
          <a:endParaRPr lang="es-EC" sz="1600">
            <a:latin typeface="Book Antiqua" panose="02040602050305030304" pitchFamily="18" charset="0"/>
          </a:endParaRPr>
        </a:p>
      </dgm:t>
    </dgm:pt>
    <dgm:pt modelId="{6DB397FE-4B3B-44BC-843B-B8C2CBDFF847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rgbClr val="F2EFF5"/>
        </a:solidFill>
      </dgm:spPr>
      <dgm:t>
        <a:bodyPr/>
        <a:lstStyle/>
        <a:p>
          <a:pPr algn="l"/>
          <a:r>
            <a:rPr lang="es-EC" sz="1600" b="1" dirty="0" smtClean="0">
              <a:solidFill>
                <a:schemeClr val="tx1"/>
              </a:solidFill>
              <a:latin typeface="Book Antiqua" panose="02040602050305030304" pitchFamily="18" charset="0"/>
            </a:rPr>
            <a:t>2. Práctica laboral para egresados</a:t>
          </a:r>
        </a:p>
        <a:p>
          <a:pPr algn="l"/>
          <a:r>
            <a:rPr lang="es-EC" sz="1600" b="0" dirty="0" smtClean="0">
              <a:solidFill>
                <a:schemeClr val="tx1"/>
              </a:solidFill>
              <a:latin typeface="Book Antiqua" panose="02040602050305030304" pitchFamily="18" charset="0"/>
            </a:rPr>
            <a:t>* Hasta 29 años</a:t>
          </a:r>
        </a:p>
        <a:p>
          <a:pPr algn="l"/>
          <a:r>
            <a:rPr lang="es-EC" sz="1600" b="0" dirty="0" smtClean="0">
              <a:solidFill>
                <a:schemeClr val="tx1"/>
              </a:solidFill>
              <a:latin typeface="Book Antiqua" panose="02040602050305030304" pitchFamily="18" charset="0"/>
            </a:rPr>
            <a:t>* Subsidio de hasta el 15% por un contrato de 6 meses a un año</a:t>
          </a:r>
          <a:endParaRPr lang="es-EC" sz="1600" b="1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CED0919C-8587-42F9-B6D4-32BFC1E2D607}" type="parTrans" cxnId="{4E94E421-CABD-4715-BCB9-96090B0B8606}">
      <dgm:prSet/>
      <dgm:spPr/>
      <dgm:t>
        <a:bodyPr/>
        <a:lstStyle/>
        <a:p>
          <a:pPr algn="l"/>
          <a:endParaRPr lang="es-EC" sz="1600">
            <a:latin typeface="Book Antiqua" panose="02040602050305030304" pitchFamily="18" charset="0"/>
          </a:endParaRPr>
        </a:p>
      </dgm:t>
    </dgm:pt>
    <dgm:pt modelId="{22D9FD6D-B520-4715-BFB1-F3ECB5DB13C9}" type="sibTrans" cxnId="{4E94E421-CABD-4715-BCB9-96090B0B8606}">
      <dgm:prSet/>
      <dgm:spPr/>
      <dgm:t>
        <a:bodyPr/>
        <a:lstStyle/>
        <a:p>
          <a:pPr algn="l"/>
          <a:endParaRPr lang="es-EC" sz="1600">
            <a:latin typeface="Book Antiqua" panose="02040602050305030304" pitchFamily="18" charset="0"/>
          </a:endParaRPr>
        </a:p>
      </dgm:t>
    </dgm:pt>
    <dgm:pt modelId="{E1FCA724-7B2B-45AA-9B61-D82F152975B1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rgbClr val="F2EFF5"/>
        </a:solidFill>
      </dgm:spPr>
      <dgm:t>
        <a:bodyPr/>
        <a:lstStyle/>
        <a:p>
          <a:pPr algn="l"/>
          <a:r>
            <a:rPr lang="es-EC" sz="1600" b="1" dirty="0" smtClean="0">
              <a:solidFill>
                <a:schemeClr val="tx1"/>
              </a:solidFill>
              <a:latin typeface="Book Antiqua" panose="02040602050305030304" pitchFamily="18" charset="0"/>
            </a:rPr>
            <a:t>3. Trabajo protegido y promovido</a:t>
          </a:r>
        </a:p>
        <a:p>
          <a:pPr algn="l"/>
          <a:r>
            <a:rPr lang="es-EC" sz="1600" b="0" dirty="0" smtClean="0">
              <a:solidFill>
                <a:schemeClr val="tx1"/>
              </a:solidFill>
              <a:latin typeface="Book Antiqua" panose="02040602050305030304" pitchFamily="18" charset="0"/>
            </a:rPr>
            <a:t>* Menores de 30 años, desempleados y de escasos recursos</a:t>
          </a:r>
        </a:p>
        <a:p>
          <a:pPr algn="l"/>
          <a:r>
            <a:rPr lang="es-EC" sz="1600" b="0" dirty="0" smtClean="0">
              <a:solidFill>
                <a:schemeClr val="tx1"/>
              </a:solidFill>
              <a:latin typeface="Book Antiqua" panose="02040602050305030304" pitchFamily="18" charset="0"/>
            </a:rPr>
            <a:t>* Subsidio a 2 salarios mínimos (80% para mujeres y 60% hombres)</a:t>
          </a:r>
          <a:endParaRPr lang="es-EC" sz="1600" b="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B69AD6AE-EBE2-42BF-8242-4C0921A2D681}" type="parTrans" cxnId="{C6246839-E5CA-4EB5-93BD-4CEF6BF1414D}">
      <dgm:prSet/>
      <dgm:spPr/>
      <dgm:t>
        <a:bodyPr/>
        <a:lstStyle/>
        <a:p>
          <a:pPr algn="l"/>
          <a:endParaRPr lang="es-EC" sz="1600">
            <a:latin typeface="Book Antiqua" panose="02040602050305030304" pitchFamily="18" charset="0"/>
          </a:endParaRPr>
        </a:p>
      </dgm:t>
    </dgm:pt>
    <dgm:pt modelId="{15107639-7897-432B-A9CB-093FBAFB0FEE}" type="sibTrans" cxnId="{C6246839-E5CA-4EB5-93BD-4CEF6BF1414D}">
      <dgm:prSet/>
      <dgm:spPr/>
      <dgm:t>
        <a:bodyPr/>
        <a:lstStyle/>
        <a:p>
          <a:pPr algn="l"/>
          <a:endParaRPr lang="es-EC" sz="1600">
            <a:latin typeface="Book Antiqua" panose="02040602050305030304" pitchFamily="18" charset="0"/>
          </a:endParaRPr>
        </a:p>
      </dgm:t>
    </dgm:pt>
    <dgm:pt modelId="{2E4A7C0E-21D8-4FE7-B07F-328E38822482}" type="pres">
      <dgm:prSet presAssocID="{3007BAE5-690C-40F2-B742-E9EFC4AAF20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01F9A22-47C3-404B-A053-E2A3F69D60EE}" type="pres">
      <dgm:prSet presAssocID="{DBC21341-A421-4C7B-9106-9FDD93A17A80}" presName="node" presStyleLbl="node1" presStyleIdx="0" presStyleCnt="4" custScaleY="106476" custLinFactNeighborX="-22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B90031-454A-4FC5-8D58-DD4ECA0F1F4E}" type="pres">
      <dgm:prSet presAssocID="{22E339B2-9662-4A14-8390-201FF7898906}" presName="sibTrans" presStyleCnt="0"/>
      <dgm:spPr/>
    </dgm:pt>
    <dgm:pt modelId="{87831C76-E6DC-4B71-977F-58DCD73EE680}" type="pres">
      <dgm:prSet presAssocID="{6DB397FE-4B3B-44BC-843B-B8C2CBDFF847}" presName="node" presStyleLbl="node1" presStyleIdx="1" presStyleCnt="4" custScaleY="106476" custLinFactNeighborX="-22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32FA0B-FFB9-4FB5-B5F4-25A45BC53C1F}" type="pres">
      <dgm:prSet presAssocID="{22D9FD6D-B520-4715-BFB1-F3ECB5DB13C9}" presName="sibTrans" presStyleCnt="0"/>
      <dgm:spPr/>
    </dgm:pt>
    <dgm:pt modelId="{252C594A-742A-4821-BDC6-548E98543C92}" type="pres">
      <dgm:prSet presAssocID="{E1FCA724-7B2B-45AA-9B61-D82F152975B1}" presName="node" presStyleLbl="node1" presStyleIdx="2" presStyleCnt="4" custScaleY="106476" custLinFactNeighborX="-22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600A53-D4F1-47C1-84E7-2895B6E03EE9}" type="pres">
      <dgm:prSet presAssocID="{15107639-7897-432B-A9CB-093FBAFB0FEE}" presName="sibTrans" presStyleCnt="0"/>
      <dgm:spPr/>
    </dgm:pt>
    <dgm:pt modelId="{9821A494-EFEF-4960-8B00-18CB497AB3FB}" type="pres">
      <dgm:prSet presAssocID="{FF0740FE-7041-42B3-99D5-08AC3A491EED}" presName="node" presStyleLbl="node1" presStyleIdx="3" presStyleCnt="4" custScaleY="106476" custLinFactNeighborX="-22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FE05863-F85E-476C-A95E-F543FB10B530}" type="presOf" srcId="{3007BAE5-690C-40F2-B742-E9EFC4AAF205}" destId="{2E4A7C0E-21D8-4FE7-B07F-328E38822482}" srcOrd="0" destOrd="0" presId="urn:microsoft.com/office/officeart/2005/8/layout/default#1"/>
    <dgm:cxn modelId="{B5DE0964-DA65-4232-B88F-B1E0ADE4D468}" srcId="{3007BAE5-690C-40F2-B742-E9EFC4AAF205}" destId="{FF0740FE-7041-42B3-99D5-08AC3A491EED}" srcOrd="3" destOrd="0" parTransId="{C5FEAF7A-B7DA-4691-B927-256AA198455F}" sibTransId="{316A3191-5BC2-4894-AED2-ABBF144C59C8}"/>
    <dgm:cxn modelId="{B4719939-3054-4D54-A461-16BF356019BD}" type="presOf" srcId="{DBC21341-A421-4C7B-9106-9FDD93A17A80}" destId="{601F9A22-47C3-404B-A053-E2A3F69D60EE}" srcOrd="0" destOrd="0" presId="urn:microsoft.com/office/officeart/2005/8/layout/default#1"/>
    <dgm:cxn modelId="{4E94E421-CABD-4715-BCB9-96090B0B8606}" srcId="{3007BAE5-690C-40F2-B742-E9EFC4AAF205}" destId="{6DB397FE-4B3B-44BC-843B-B8C2CBDFF847}" srcOrd="1" destOrd="0" parTransId="{CED0919C-8587-42F9-B6D4-32BFC1E2D607}" sibTransId="{22D9FD6D-B520-4715-BFB1-F3ECB5DB13C9}"/>
    <dgm:cxn modelId="{F163209C-B70B-457F-A734-20879432D874}" srcId="{3007BAE5-690C-40F2-B742-E9EFC4AAF205}" destId="{DBC21341-A421-4C7B-9106-9FDD93A17A80}" srcOrd="0" destOrd="0" parTransId="{68912795-A2E0-4628-9A1E-9880351D2439}" sibTransId="{22E339B2-9662-4A14-8390-201FF7898906}"/>
    <dgm:cxn modelId="{3A9E9AAB-E573-4A8A-8ADE-9B94B2F9B5BC}" type="presOf" srcId="{FF0740FE-7041-42B3-99D5-08AC3A491EED}" destId="{9821A494-EFEF-4960-8B00-18CB497AB3FB}" srcOrd="0" destOrd="0" presId="urn:microsoft.com/office/officeart/2005/8/layout/default#1"/>
    <dgm:cxn modelId="{C6246839-E5CA-4EB5-93BD-4CEF6BF1414D}" srcId="{3007BAE5-690C-40F2-B742-E9EFC4AAF205}" destId="{E1FCA724-7B2B-45AA-9B61-D82F152975B1}" srcOrd="2" destOrd="0" parTransId="{B69AD6AE-EBE2-42BF-8242-4C0921A2D681}" sibTransId="{15107639-7897-432B-A9CB-093FBAFB0FEE}"/>
    <dgm:cxn modelId="{A09F7375-E8D8-4244-9922-9349112AC2BC}" type="presOf" srcId="{6DB397FE-4B3B-44BC-843B-B8C2CBDFF847}" destId="{87831C76-E6DC-4B71-977F-58DCD73EE680}" srcOrd="0" destOrd="0" presId="urn:microsoft.com/office/officeart/2005/8/layout/default#1"/>
    <dgm:cxn modelId="{20C17921-10D2-451F-A798-437CAE60725F}" type="presOf" srcId="{E1FCA724-7B2B-45AA-9B61-D82F152975B1}" destId="{252C594A-742A-4821-BDC6-548E98543C92}" srcOrd="0" destOrd="0" presId="urn:microsoft.com/office/officeart/2005/8/layout/default#1"/>
    <dgm:cxn modelId="{C28A1BBD-65C7-4116-8B81-6C42B1F3B116}" type="presParOf" srcId="{2E4A7C0E-21D8-4FE7-B07F-328E38822482}" destId="{601F9A22-47C3-404B-A053-E2A3F69D60EE}" srcOrd="0" destOrd="0" presId="urn:microsoft.com/office/officeart/2005/8/layout/default#1"/>
    <dgm:cxn modelId="{E65B2C32-E9B0-4F12-9F4B-E5B2C707A0CA}" type="presParOf" srcId="{2E4A7C0E-21D8-4FE7-B07F-328E38822482}" destId="{89B90031-454A-4FC5-8D58-DD4ECA0F1F4E}" srcOrd="1" destOrd="0" presId="urn:microsoft.com/office/officeart/2005/8/layout/default#1"/>
    <dgm:cxn modelId="{22F4EE78-503E-4DE1-BFF7-78567B2550A1}" type="presParOf" srcId="{2E4A7C0E-21D8-4FE7-B07F-328E38822482}" destId="{87831C76-E6DC-4B71-977F-58DCD73EE680}" srcOrd="2" destOrd="0" presId="urn:microsoft.com/office/officeart/2005/8/layout/default#1"/>
    <dgm:cxn modelId="{B6903924-389E-4B81-A2B5-049AA40B6DA4}" type="presParOf" srcId="{2E4A7C0E-21D8-4FE7-B07F-328E38822482}" destId="{2D32FA0B-FFB9-4FB5-B5F4-25A45BC53C1F}" srcOrd="3" destOrd="0" presId="urn:microsoft.com/office/officeart/2005/8/layout/default#1"/>
    <dgm:cxn modelId="{B594F599-50AB-493A-BA35-502C329AA98B}" type="presParOf" srcId="{2E4A7C0E-21D8-4FE7-B07F-328E38822482}" destId="{252C594A-742A-4821-BDC6-548E98543C92}" srcOrd="4" destOrd="0" presId="urn:microsoft.com/office/officeart/2005/8/layout/default#1"/>
    <dgm:cxn modelId="{E64C6DC8-6161-478A-B7D4-86BE5E69ABB2}" type="presParOf" srcId="{2E4A7C0E-21D8-4FE7-B07F-328E38822482}" destId="{E5600A53-D4F1-47C1-84E7-2895B6E03EE9}" srcOrd="5" destOrd="0" presId="urn:microsoft.com/office/officeart/2005/8/layout/default#1"/>
    <dgm:cxn modelId="{F9311F5E-6520-440D-98E6-7C271D230CBE}" type="presParOf" srcId="{2E4A7C0E-21D8-4FE7-B07F-328E38822482}" destId="{9821A494-EFEF-4960-8B00-18CB497AB3FB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3DF04ACE-6766-4019-8840-13F9A3605291}" type="doc">
      <dgm:prSet loTypeId="urn:microsoft.com/office/officeart/2008/layout/RadialCluster" loCatId="cycle" qsTypeId="urn:microsoft.com/office/officeart/2005/8/quickstyle/simple1" qsCatId="simple" csTypeId="urn:microsoft.com/office/officeart/2005/8/colors/colorful1#8" csCatId="colorful" phldr="1"/>
      <dgm:spPr/>
      <dgm:t>
        <a:bodyPr/>
        <a:lstStyle/>
        <a:p>
          <a:endParaRPr lang="es-EC"/>
        </a:p>
      </dgm:t>
    </dgm:pt>
    <dgm:pt modelId="{F0E5E886-8193-4246-BB36-F68EC8F163CB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800" b="1" i="1" dirty="0" smtClean="0">
              <a:latin typeface="Book Antiqua" pitchFamily="18" charset="0"/>
            </a:rPr>
            <a:t>Ley Nº 16.873: Contratos Laborales</a:t>
          </a:r>
          <a:endParaRPr lang="es-EC" sz="1800" b="1" i="1" dirty="0">
            <a:latin typeface="Book Antiqua" pitchFamily="18" charset="0"/>
          </a:endParaRPr>
        </a:p>
      </dgm:t>
    </dgm:pt>
    <dgm:pt modelId="{C2AE721E-F537-41D1-9855-C269F00EF28B}" type="par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902051C2-697F-4B72-8570-6B15B7443367}" type="sib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5D4FCD0-4C88-4E69-A5AE-D0A753576B52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Inicio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1997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00A9992C-F65E-4AEB-AF31-A6B58B65A850}" type="par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BBE753AD-DB52-40FE-9FEC-D6B13087EA1B}" type="sib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D920725-28E1-4682-996A-AF8BA191DC24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es-EC" sz="1600" b="1" dirty="0" smtClean="0">
              <a:latin typeface="Book Antiqua" pitchFamily="18" charset="0"/>
            </a:rPr>
            <a:t>Información Adicional</a:t>
          </a:r>
        </a:p>
        <a:p>
          <a:pPr algn="ctr">
            <a:spcAft>
              <a:spcPts val="0"/>
            </a:spcAft>
          </a:pPr>
          <a:endParaRPr lang="es-EC" sz="1600" b="1" dirty="0" smtClean="0">
            <a:latin typeface="Book Antiqua" pitchFamily="18" charset="0"/>
          </a:endParaRPr>
        </a:p>
        <a:p>
          <a:pPr algn="just">
            <a:spcAft>
              <a:spcPts val="0"/>
            </a:spcAft>
          </a:pPr>
          <a:r>
            <a:rPr lang="es-EC" sz="1600" b="0" dirty="0" smtClean="0">
              <a:latin typeface="Book Antiqua" pitchFamily="18" charset="0"/>
            </a:rPr>
            <a:t>* 4 modalidades</a:t>
          </a:r>
        </a:p>
      </dgm:t>
    </dgm:pt>
    <dgm:pt modelId="{BA4E6554-1BF4-410D-84CA-E742BC8F7A55}" type="par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746158B7-B63E-4F07-9F32-A4F5C5E9C2B2}" type="sib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8D5B5C0-8715-4025-8669-CE4111303A9A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Población Destinataria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Jóvenes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87DFBC8E-F55D-4452-87E9-B07FAB622A06}" type="par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5315DC91-BB4B-4393-B7E2-9D2A7D83ABBD}" type="sib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3A967A5-3E65-4A37-978E-616A26E808E7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Institución Encargada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b="0" dirty="0" smtClean="0">
              <a:latin typeface="Book Antiqua" pitchFamily="18" charset="0"/>
            </a:rPr>
            <a:t>El Senado y la Cámara de Representantes de la República</a:t>
          </a:r>
          <a:endParaRPr lang="es-EC" sz="1600" b="0" dirty="0">
            <a:latin typeface="Book Antiqua" pitchFamily="18" charset="0"/>
          </a:endParaRPr>
        </a:p>
      </dgm:t>
    </dgm:pt>
    <dgm:pt modelId="{F121DA0A-ED7B-438C-ABB7-231166DE4CAB}" type="par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AFB6ADD-0934-4B19-86D8-EC1815BCE94C}" type="sib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4E36386-4F0B-414D-BEAC-BB805A832D7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es-EC" sz="1600" b="1" dirty="0" smtClean="0">
              <a:latin typeface="Book Antiqua" pitchFamily="18" charset="0"/>
            </a:rPr>
            <a:t>Objetivo</a:t>
          </a:r>
        </a:p>
        <a:p>
          <a:pPr algn="ctr">
            <a:spcAft>
              <a:spcPts val="0"/>
            </a:spcAft>
          </a:pPr>
          <a:endParaRPr lang="es-EC" sz="1600" b="1" dirty="0" smtClean="0">
            <a:latin typeface="Book Antiqua" pitchFamily="18" charset="0"/>
          </a:endParaRPr>
        </a:p>
        <a:p>
          <a:pPr algn="ctr">
            <a:spcAft>
              <a:spcPts val="0"/>
            </a:spcAft>
          </a:pPr>
          <a:r>
            <a:rPr lang="es-EC" sz="1600" dirty="0" smtClean="0">
              <a:latin typeface="Book Antiqua" pitchFamily="18" charset="0"/>
            </a:rPr>
            <a:t>Establecer requisitos y otorgar beneficios a empresas que incorporen jóvenes en las modalidades contractuales </a:t>
          </a:r>
          <a:endParaRPr lang="es-EC" sz="1600" b="0" dirty="0">
            <a:latin typeface="Book Antiqua" pitchFamily="18" charset="0"/>
          </a:endParaRPr>
        </a:p>
      </dgm:t>
    </dgm:pt>
    <dgm:pt modelId="{1C760A77-3EB9-4B0E-B69D-EFF19791CCF0}" type="par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3BB4F64A-9BBA-4AB5-94CC-305A9787CEA7}" type="sib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28F97A00-99E4-4910-B733-4B4D385BE057}" type="pres">
      <dgm:prSet presAssocID="{3DF04ACE-6766-4019-8840-13F9A360529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AF8AC86-DC17-4C2C-8061-FA44469B19EF}" type="pres">
      <dgm:prSet presAssocID="{F0E5E886-8193-4246-BB36-F68EC8F163CB}" presName="singleCycle" presStyleCnt="0"/>
      <dgm:spPr/>
    </dgm:pt>
    <dgm:pt modelId="{7AEBC049-C8FB-4723-8371-6C86CDAFD5EC}" type="pres">
      <dgm:prSet presAssocID="{F0E5E886-8193-4246-BB36-F68EC8F163CB}" presName="singleCenter" presStyleLbl="node1" presStyleIdx="0" presStyleCnt="6" custScaleX="107617" custScaleY="71043" custLinFactNeighborX="6499" custLinFactNeighborY="-4978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BB6B363D-DD40-4997-B0CD-462BA7C15EF0}" type="pres">
      <dgm:prSet presAssocID="{00A9992C-F65E-4AEB-AF31-A6B58B65A850}" presName="Name56" presStyleLbl="parChTrans1D2" presStyleIdx="0" presStyleCnt="5"/>
      <dgm:spPr/>
      <dgm:t>
        <a:bodyPr/>
        <a:lstStyle/>
        <a:p>
          <a:endParaRPr lang="es-EC"/>
        </a:p>
      </dgm:t>
    </dgm:pt>
    <dgm:pt modelId="{071DFC1C-616B-4846-B052-94A9D470211F}" type="pres">
      <dgm:prSet presAssocID="{85D4FCD0-4C88-4E69-A5AE-D0A753576B52}" presName="text0" presStyleLbl="node1" presStyleIdx="1" presStyleCnt="6" custScaleX="128000" custRadScaleRad="101227" custRadScaleInc="217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655EC2-FD93-45C7-8435-05B9A8A10849}" type="pres">
      <dgm:prSet presAssocID="{BA4E6554-1BF4-410D-84CA-E742BC8F7A55}" presName="Name56" presStyleLbl="parChTrans1D2" presStyleIdx="1" presStyleCnt="5"/>
      <dgm:spPr/>
      <dgm:t>
        <a:bodyPr/>
        <a:lstStyle/>
        <a:p>
          <a:endParaRPr lang="es-EC"/>
        </a:p>
      </dgm:t>
    </dgm:pt>
    <dgm:pt modelId="{83E8A2E4-5C61-4486-98D9-82BCDF8CC42F}" type="pres">
      <dgm:prSet presAssocID="{4D920725-28E1-4682-996A-AF8BA191DC24}" presName="text0" presStyleLbl="node1" presStyleIdx="2" presStyleCnt="6" custScaleX="373651" custScaleY="168201" custRadScaleRad="108581" custRadScaleInc="1625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A91C35-702E-4F65-A6E1-8A0B1258D37F}" type="pres">
      <dgm:prSet presAssocID="{87DFBC8E-F55D-4452-87E9-B07FAB622A06}" presName="Name56" presStyleLbl="parChTrans1D2" presStyleIdx="2" presStyleCnt="5"/>
      <dgm:spPr/>
      <dgm:t>
        <a:bodyPr/>
        <a:lstStyle/>
        <a:p>
          <a:endParaRPr lang="es-EC"/>
        </a:p>
      </dgm:t>
    </dgm:pt>
    <dgm:pt modelId="{1DF4D854-E854-43CB-8D15-E7B59FB10577}" type="pres">
      <dgm:prSet presAssocID="{E8D5B5C0-8715-4025-8669-CE4111303A9A}" presName="text0" presStyleLbl="node1" presStyleIdx="3" presStyleCnt="6" custScaleX="246439" custScaleY="154077" custRadScaleRad="118795" custRadScaleInc="2704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5326EC-CF74-4C3B-8930-071EC68F0A88}" type="pres">
      <dgm:prSet presAssocID="{F121DA0A-ED7B-438C-ABB7-231166DE4CAB}" presName="Name56" presStyleLbl="parChTrans1D2" presStyleIdx="3" presStyleCnt="5"/>
      <dgm:spPr/>
      <dgm:t>
        <a:bodyPr/>
        <a:lstStyle/>
        <a:p>
          <a:endParaRPr lang="es-EC"/>
        </a:p>
      </dgm:t>
    </dgm:pt>
    <dgm:pt modelId="{415AA0DF-8240-42B3-B113-ED51438893C9}" type="pres">
      <dgm:prSet presAssocID="{43A967A5-3E65-4A37-978E-616A26E808E7}" presName="text0" presStyleLbl="node1" presStyleIdx="4" presStyleCnt="6" custScaleX="228358" custScaleY="161371" custRadScaleRad="118380" custRadScaleInc="2623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5028C5-A04B-420A-9CAE-D56CB66C7F06}" type="pres">
      <dgm:prSet presAssocID="{1C760A77-3EB9-4B0E-B69D-EFF19791CCF0}" presName="Name56" presStyleLbl="parChTrans1D2" presStyleIdx="4" presStyleCnt="5"/>
      <dgm:spPr/>
      <dgm:t>
        <a:bodyPr/>
        <a:lstStyle/>
        <a:p>
          <a:endParaRPr lang="es-EC"/>
        </a:p>
      </dgm:t>
    </dgm:pt>
    <dgm:pt modelId="{FC827E77-240E-401D-901F-6C5D3A7F343F}" type="pres">
      <dgm:prSet presAssocID="{84E36386-4F0B-414D-BEAC-BB805A832D70}" presName="text0" presStyleLbl="node1" presStyleIdx="5" presStyleCnt="6" custScaleX="234737" custScaleY="274978" custRadScaleRad="131020" custRadScaleInc="38919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673EA10-6198-4AA7-A6F1-808D4848233C}" type="presOf" srcId="{BA4E6554-1BF4-410D-84CA-E742BC8F7A55}" destId="{E5655EC2-FD93-45C7-8435-05B9A8A10849}" srcOrd="0" destOrd="0" presId="urn:microsoft.com/office/officeart/2008/layout/RadialCluster"/>
    <dgm:cxn modelId="{CBE3B78C-BEAE-45BB-8C0B-ED393BB7A054}" srcId="{F0E5E886-8193-4246-BB36-F68EC8F163CB}" destId="{4D920725-28E1-4682-996A-AF8BA191DC24}" srcOrd="1" destOrd="0" parTransId="{BA4E6554-1BF4-410D-84CA-E742BC8F7A55}" sibTransId="{746158B7-B63E-4F07-9F32-A4F5C5E9C2B2}"/>
    <dgm:cxn modelId="{0AA23EFA-C502-44E7-87AB-67DC52885D21}" type="presOf" srcId="{3DF04ACE-6766-4019-8840-13F9A3605291}" destId="{28F97A00-99E4-4910-B733-4B4D385BE057}" srcOrd="0" destOrd="0" presId="urn:microsoft.com/office/officeart/2008/layout/RadialCluster"/>
    <dgm:cxn modelId="{862883C6-3185-4260-BF18-1D5819CD1084}" type="presOf" srcId="{43A967A5-3E65-4A37-978E-616A26E808E7}" destId="{415AA0DF-8240-42B3-B113-ED51438893C9}" srcOrd="0" destOrd="0" presId="urn:microsoft.com/office/officeart/2008/layout/RadialCluster"/>
    <dgm:cxn modelId="{A60E97D6-D821-4859-B612-0ECD121170DB}" type="presOf" srcId="{1C760A77-3EB9-4B0E-B69D-EFF19791CCF0}" destId="{815028C5-A04B-420A-9CAE-D56CB66C7F06}" srcOrd="0" destOrd="0" presId="urn:microsoft.com/office/officeart/2008/layout/RadialCluster"/>
    <dgm:cxn modelId="{03A9AF12-6C1E-423F-8649-E7CB2BEBBAF4}" type="presOf" srcId="{00A9992C-F65E-4AEB-AF31-A6B58B65A850}" destId="{BB6B363D-DD40-4997-B0CD-462BA7C15EF0}" srcOrd="0" destOrd="0" presId="urn:microsoft.com/office/officeart/2008/layout/RadialCluster"/>
    <dgm:cxn modelId="{238D17D4-95A5-4C39-A809-68E5942F0D12}" type="presOf" srcId="{F121DA0A-ED7B-438C-ABB7-231166DE4CAB}" destId="{705326EC-CF74-4C3B-8930-071EC68F0A88}" srcOrd="0" destOrd="0" presId="urn:microsoft.com/office/officeart/2008/layout/RadialCluster"/>
    <dgm:cxn modelId="{FCFB2F5F-0B26-41D3-BBD3-97125F971AF9}" srcId="{3DF04ACE-6766-4019-8840-13F9A3605291}" destId="{F0E5E886-8193-4246-BB36-F68EC8F163CB}" srcOrd="0" destOrd="0" parTransId="{C2AE721E-F537-41D1-9855-C269F00EF28B}" sibTransId="{902051C2-697F-4B72-8570-6B15B7443367}"/>
    <dgm:cxn modelId="{A013F758-3E64-43C5-BC38-D3B0AC77189E}" type="presOf" srcId="{84E36386-4F0B-414D-BEAC-BB805A832D70}" destId="{FC827E77-240E-401D-901F-6C5D3A7F343F}" srcOrd="0" destOrd="0" presId="urn:microsoft.com/office/officeart/2008/layout/RadialCluster"/>
    <dgm:cxn modelId="{5DC16D2B-BCCB-4625-8B84-07A2E9AA28AE}" type="presOf" srcId="{87DFBC8E-F55D-4452-87E9-B07FAB622A06}" destId="{57A91C35-702E-4F65-A6E1-8A0B1258D37F}" srcOrd="0" destOrd="0" presId="urn:microsoft.com/office/officeart/2008/layout/RadialCluster"/>
    <dgm:cxn modelId="{10D72DF7-1B80-4390-A8BF-03870AE6338A}" type="presOf" srcId="{E8D5B5C0-8715-4025-8669-CE4111303A9A}" destId="{1DF4D854-E854-43CB-8D15-E7B59FB10577}" srcOrd="0" destOrd="0" presId="urn:microsoft.com/office/officeart/2008/layout/RadialCluster"/>
    <dgm:cxn modelId="{D8710B52-B42E-470F-915C-4D7E1DF3FAF9}" srcId="{F0E5E886-8193-4246-BB36-F68EC8F163CB}" destId="{E8D5B5C0-8715-4025-8669-CE4111303A9A}" srcOrd="2" destOrd="0" parTransId="{87DFBC8E-F55D-4452-87E9-B07FAB622A06}" sibTransId="{5315DC91-BB4B-4393-B7E2-9D2A7D83ABBD}"/>
    <dgm:cxn modelId="{4993A2E1-4924-4E54-9C19-8BC911EE93BC}" srcId="{F0E5E886-8193-4246-BB36-F68EC8F163CB}" destId="{84E36386-4F0B-414D-BEAC-BB805A832D70}" srcOrd="4" destOrd="0" parTransId="{1C760A77-3EB9-4B0E-B69D-EFF19791CCF0}" sibTransId="{3BB4F64A-9BBA-4AB5-94CC-305A9787CEA7}"/>
    <dgm:cxn modelId="{64125AFF-40E6-4B38-A9A9-D796A653C207}" type="presOf" srcId="{85D4FCD0-4C88-4E69-A5AE-D0A753576B52}" destId="{071DFC1C-616B-4846-B052-94A9D470211F}" srcOrd="0" destOrd="0" presId="urn:microsoft.com/office/officeart/2008/layout/RadialCluster"/>
    <dgm:cxn modelId="{5B2C6FD2-8022-4524-9526-A9525D2D0BE0}" type="presOf" srcId="{F0E5E886-8193-4246-BB36-F68EC8F163CB}" destId="{7AEBC049-C8FB-4723-8371-6C86CDAFD5EC}" srcOrd="0" destOrd="0" presId="urn:microsoft.com/office/officeart/2008/layout/RadialCluster"/>
    <dgm:cxn modelId="{537EB456-A916-49F8-A322-8A72FE659355}" srcId="{F0E5E886-8193-4246-BB36-F68EC8F163CB}" destId="{43A967A5-3E65-4A37-978E-616A26E808E7}" srcOrd="3" destOrd="0" parTransId="{F121DA0A-ED7B-438C-ABB7-231166DE4CAB}" sibTransId="{EAFB6ADD-0934-4B19-86D8-EC1815BCE94C}"/>
    <dgm:cxn modelId="{1E08F5E0-44C2-4D9A-872F-230F58A44A49}" srcId="{F0E5E886-8193-4246-BB36-F68EC8F163CB}" destId="{85D4FCD0-4C88-4E69-A5AE-D0A753576B52}" srcOrd="0" destOrd="0" parTransId="{00A9992C-F65E-4AEB-AF31-A6B58B65A850}" sibTransId="{BBE753AD-DB52-40FE-9FEC-D6B13087EA1B}"/>
    <dgm:cxn modelId="{A410E7F7-59AA-4D68-9650-396807D35CA4}" type="presOf" srcId="{4D920725-28E1-4682-996A-AF8BA191DC24}" destId="{83E8A2E4-5C61-4486-98D9-82BCDF8CC42F}" srcOrd="0" destOrd="0" presId="urn:microsoft.com/office/officeart/2008/layout/RadialCluster"/>
    <dgm:cxn modelId="{A5A75D58-6231-4D14-83A7-2A614F175345}" type="presParOf" srcId="{28F97A00-99E4-4910-B733-4B4D385BE057}" destId="{8AF8AC86-DC17-4C2C-8061-FA44469B19EF}" srcOrd="0" destOrd="0" presId="urn:microsoft.com/office/officeart/2008/layout/RadialCluster"/>
    <dgm:cxn modelId="{60DDD925-0594-4F9B-942F-1F8B04F00778}" type="presParOf" srcId="{8AF8AC86-DC17-4C2C-8061-FA44469B19EF}" destId="{7AEBC049-C8FB-4723-8371-6C86CDAFD5EC}" srcOrd="0" destOrd="0" presId="urn:microsoft.com/office/officeart/2008/layout/RadialCluster"/>
    <dgm:cxn modelId="{E27C4456-5732-454E-8861-7A641263E4AA}" type="presParOf" srcId="{8AF8AC86-DC17-4C2C-8061-FA44469B19EF}" destId="{BB6B363D-DD40-4997-B0CD-462BA7C15EF0}" srcOrd="1" destOrd="0" presId="urn:microsoft.com/office/officeart/2008/layout/RadialCluster"/>
    <dgm:cxn modelId="{6264502F-5D05-4649-BED2-78B70AD83209}" type="presParOf" srcId="{8AF8AC86-DC17-4C2C-8061-FA44469B19EF}" destId="{071DFC1C-616B-4846-B052-94A9D470211F}" srcOrd="2" destOrd="0" presId="urn:microsoft.com/office/officeart/2008/layout/RadialCluster"/>
    <dgm:cxn modelId="{D9ACB459-D176-4D79-9276-AFE436B86B1D}" type="presParOf" srcId="{8AF8AC86-DC17-4C2C-8061-FA44469B19EF}" destId="{E5655EC2-FD93-45C7-8435-05B9A8A10849}" srcOrd="3" destOrd="0" presId="urn:microsoft.com/office/officeart/2008/layout/RadialCluster"/>
    <dgm:cxn modelId="{1B9D060F-F0C1-4067-922E-CF5CBBFF2A77}" type="presParOf" srcId="{8AF8AC86-DC17-4C2C-8061-FA44469B19EF}" destId="{83E8A2E4-5C61-4486-98D9-82BCDF8CC42F}" srcOrd="4" destOrd="0" presId="urn:microsoft.com/office/officeart/2008/layout/RadialCluster"/>
    <dgm:cxn modelId="{35AA2C65-F610-4014-9D18-7E53838B8C13}" type="presParOf" srcId="{8AF8AC86-DC17-4C2C-8061-FA44469B19EF}" destId="{57A91C35-702E-4F65-A6E1-8A0B1258D37F}" srcOrd="5" destOrd="0" presId="urn:microsoft.com/office/officeart/2008/layout/RadialCluster"/>
    <dgm:cxn modelId="{7CAA385A-81A8-4909-9DCF-DCB4A7B28223}" type="presParOf" srcId="{8AF8AC86-DC17-4C2C-8061-FA44469B19EF}" destId="{1DF4D854-E854-43CB-8D15-E7B59FB10577}" srcOrd="6" destOrd="0" presId="urn:microsoft.com/office/officeart/2008/layout/RadialCluster"/>
    <dgm:cxn modelId="{D2F38B12-1FED-406F-9DC7-71FFA4ECB87C}" type="presParOf" srcId="{8AF8AC86-DC17-4C2C-8061-FA44469B19EF}" destId="{705326EC-CF74-4C3B-8930-071EC68F0A88}" srcOrd="7" destOrd="0" presId="urn:microsoft.com/office/officeart/2008/layout/RadialCluster"/>
    <dgm:cxn modelId="{4675494F-8288-4A93-BE64-E0FB8A6003DF}" type="presParOf" srcId="{8AF8AC86-DC17-4C2C-8061-FA44469B19EF}" destId="{415AA0DF-8240-42B3-B113-ED51438893C9}" srcOrd="8" destOrd="0" presId="urn:microsoft.com/office/officeart/2008/layout/RadialCluster"/>
    <dgm:cxn modelId="{01B28ECF-3ADB-4FF6-A28D-46CB926A8026}" type="presParOf" srcId="{8AF8AC86-DC17-4C2C-8061-FA44469B19EF}" destId="{815028C5-A04B-420A-9CAE-D56CB66C7F06}" srcOrd="9" destOrd="0" presId="urn:microsoft.com/office/officeart/2008/layout/RadialCluster"/>
    <dgm:cxn modelId="{CF0CF06B-73CE-4859-AE2C-6EA0BBF6F8D1}" type="presParOf" srcId="{8AF8AC86-DC17-4C2C-8061-FA44469B19EF}" destId="{FC827E77-240E-401D-901F-6C5D3A7F343F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3007BAE5-690C-40F2-B742-E9EFC4AAF205}" type="doc">
      <dgm:prSet loTypeId="urn:microsoft.com/office/officeart/2005/8/layout/default#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s-EC"/>
        </a:p>
      </dgm:t>
    </dgm:pt>
    <dgm:pt modelId="{DBC21341-A421-4C7B-9106-9FDD93A17A80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rgbClr val="F2EFF5"/>
        </a:solidFill>
      </dgm:spPr>
      <dgm:t>
        <a:bodyPr/>
        <a:lstStyle/>
        <a:p>
          <a:pPr algn="l"/>
          <a:r>
            <a:rPr lang="es-EC" sz="1600" b="1" dirty="0" smtClean="0">
              <a:solidFill>
                <a:schemeClr val="tx1"/>
              </a:solidFill>
              <a:latin typeface="Book Antiqua" panose="02040602050305030304" pitchFamily="18" charset="0"/>
            </a:rPr>
            <a:t>1. Contratos de prácticas laborales para egresados</a:t>
          </a:r>
        </a:p>
        <a:p>
          <a:pPr algn="l"/>
          <a:r>
            <a:rPr lang="es-EC" sz="1600" b="0" dirty="0" smtClean="0">
              <a:solidFill>
                <a:schemeClr val="tx1"/>
              </a:solidFill>
              <a:latin typeface="Book Antiqua" panose="02040602050305030304" pitchFamily="18" charset="0"/>
            </a:rPr>
            <a:t>* Hasta 25 años con formación previa acreditada y buscando un primer empleo</a:t>
          </a:r>
        </a:p>
        <a:p>
          <a:pPr algn="l"/>
          <a:r>
            <a:rPr lang="es-EC" sz="1600" b="0" dirty="0" smtClean="0">
              <a:solidFill>
                <a:schemeClr val="tx1"/>
              </a:solidFill>
              <a:latin typeface="Book Antiqua" panose="02040602050305030304" pitchFamily="18" charset="0"/>
            </a:rPr>
            <a:t>* Mínimo 3 meses y máximo 12</a:t>
          </a:r>
          <a:endParaRPr lang="es-EC" sz="1600" b="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68912795-A2E0-4628-9A1E-9880351D2439}" type="parTrans" cxnId="{F163209C-B70B-457F-A734-20879432D874}">
      <dgm:prSet/>
      <dgm:spPr/>
      <dgm:t>
        <a:bodyPr/>
        <a:lstStyle/>
        <a:p>
          <a:pPr algn="l"/>
          <a:endParaRPr lang="es-EC" sz="1600">
            <a:latin typeface="Book Antiqua" panose="02040602050305030304" pitchFamily="18" charset="0"/>
          </a:endParaRPr>
        </a:p>
      </dgm:t>
    </dgm:pt>
    <dgm:pt modelId="{22E339B2-9662-4A14-8390-201FF7898906}" type="sibTrans" cxnId="{F163209C-B70B-457F-A734-20879432D874}">
      <dgm:prSet/>
      <dgm:spPr/>
      <dgm:t>
        <a:bodyPr/>
        <a:lstStyle/>
        <a:p>
          <a:pPr algn="l"/>
          <a:endParaRPr lang="es-EC" sz="1600">
            <a:latin typeface="Book Antiqua" panose="02040602050305030304" pitchFamily="18" charset="0"/>
          </a:endParaRPr>
        </a:p>
      </dgm:t>
    </dgm:pt>
    <dgm:pt modelId="{FF0740FE-7041-42B3-99D5-08AC3A491EED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rgbClr val="F2EFF5"/>
        </a:solidFill>
      </dgm:spPr>
      <dgm:t>
        <a:bodyPr/>
        <a:lstStyle/>
        <a:p>
          <a:pPr algn="l"/>
          <a:r>
            <a:rPr lang="es-EC" sz="1600" b="1" dirty="0" smtClean="0">
              <a:solidFill>
                <a:schemeClr val="tx1"/>
              </a:solidFill>
              <a:latin typeface="Book Antiqua" panose="02040602050305030304" pitchFamily="18" charset="0"/>
            </a:rPr>
            <a:t>4. Contrato de aprendizaje simple</a:t>
          </a:r>
        </a:p>
        <a:p>
          <a:pPr algn="l"/>
          <a:r>
            <a:rPr lang="es-EC" sz="1600" b="0" dirty="0" smtClean="0">
              <a:solidFill>
                <a:schemeClr val="tx1"/>
              </a:solidFill>
              <a:latin typeface="Book Antiqua" panose="02040602050305030304" pitchFamily="18" charset="0"/>
            </a:rPr>
            <a:t>* Hasta 25 años</a:t>
          </a:r>
        </a:p>
        <a:p>
          <a:pPr algn="l"/>
          <a:r>
            <a:rPr lang="es-EC" sz="1600" b="0" dirty="0" smtClean="0">
              <a:solidFill>
                <a:schemeClr val="tx1"/>
              </a:solidFill>
              <a:latin typeface="Book Antiqua" panose="02040602050305030304" pitchFamily="18" charset="0"/>
            </a:rPr>
            <a:t>* Empleador proporciona trabajo y capacitaciones al aprendiz por un periodo de 4 a 6 meses</a:t>
          </a:r>
          <a:endParaRPr lang="es-EC" sz="1600" b="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C5FEAF7A-B7DA-4691-B927-256AA198455F}" type="parTrans" cxnId="{B5DE0964-DA65-4232-B88F-B1E0ADE4D468}">
      <dgm:prSet/>
      <dgm:spPr/>
      <dgm:t>
        <a:bodyPr/>
        <a:lstStyle/>
        <a:p>
          <a:pPr algn="l"/>
          <a:endParaRPr lang="es-EC" sz="1600">
            <a:latin typeface="Book Antiqua" panose="02040602050305030304" pitchFamily="18" charset="0"/>
          </a:endParaRPr>
        </a:p>
      </dgm:t>
    </dgm:pt>
    <dgm:pt modelId="{316A3191-5BC2-4894-AED2-ABBF144C59C8}" type="sibTrans" cxnId="{B5DE0964-DA65-4232-B88F-B1E0ADE4D468}">
      <dgm:prSet/>
      <dgm:spPr/>
      <dgm:t>
        <a:bodyPr/>
        <a:lstStyle/>
        <a:p>
          <a:pPr algn="l"/>
          <a:endParaRPr lang="es-EC" sz="1600">
            <a:latin typeface="Book Antiqua" panose="02040602050305030304" pitchFamily="18" charset="0"/>
          </a:endParaRPr>
        </a:p>
      </dgm:t>
    </dgm:pt>
    <dgm:pt modelId="{6DB397FE-4B3B-44BC-843B-B8C2CBDFF847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rgbClr val="F2EFF5"/>
        </a:solidFill>
      </dgm:spPr>
      <dgm:t>
        <a:bodyPr/>
        <a:lstStyle/>
        <a:p>
          <a:pPr algn="l"/>
          <a:r>
            <a:rPr lang="es-EC" sz="1600" b="1" dirty="0" smtClean="0">
              <a:solidFill>
                <a:schemeClr val="tx1"/>
              </a:solidFill>
              <a:latin typeface="Book Antiqua" panose="02040602050305030304" pitchFamily="18" charset="0"/>
            </a:rPr>
            <a:t>2. Becas de trabajo</a:t>
          </a:r>
        </a:p>
        <a:p>
          <a:pPr algn="l"/>
          <a:r>
            <a:rPr lang="es-EC" sz="1600" b="0" dirty="0" smtClean="0">
              <a:solidFill>
                <a:schemeClr val="tx1"/>
              </a:solidFill>
              <a:latin typeface="Book Antiqua" panose="02040602050305030304" pitchFamily="18" charset="0"/>
            </a:rPr>
            <a:t>* 15 a 24 años, de escasos recursos</a:t>
          </a:r>
        </a:p>
        <a:p>
          <a:pPr algn="l"/>
          <a:r>
            <a:rPr lang="es-EC" sz="1600" b="0" dirty="0" smtClean="0">
              <a:solidFill>
                <a:schemeClr val="tx1"/>
              </a:solidFill>
              <a:latin typeface="Book Antiqua" panose="02040602050305030304" pitchFamily="18" charset="0"/>
            </a:rPr>
            <a:t>* No más de 9 meses y por una sola vez</a:t>
          </a:r>
          <a:endParaRPr lang="es-EC" sz="1600" b="1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CED0919C-8587-42F9-B6D4-32BFC1E2D607}" type="parTrans" cxnId="{4E94E421-CABD-4715-BCB9-96090B0B8606}">
      <dgm:prSet/>
      <dgm:spPr/>
      <dgm:t>
        <a:bodyPr/>
        <a:lstStyle/>
        <a:p>
          <a:pPr algn="l"/>
          <a:endParaRPr lang="es-EC" sz="1600">
            <a:latin typeface="Book Antiqua" panose="02040602050305030304" pitchFamily="18" charset="0"/>
          </a:endParaRPr>
        </a:p>
      </dgm:t>
    </dgm:pt>
    <dgm:pt modelId="{22D9FD6D-B520-4715-BFB1-F3ECB5DB13C9}" type="sibTrans" cxnId="{4E94E421-CABD-4715-BCB9-96090B0B8606}">
      <dgm:prSet/>
      <dgm:spPr/>
      <dgm:t>
        <a:bodyPr/>
        <a:lstStyle/>
        <a:p>
          <a:pPr algn="l"/>
          <a:endParaRPr lang="es-EC" sz="1600">
            <a:latin typeface="Book Antiqua" panose="02040602050305030304" pitchFamily="18" charset="0"/>
          </a:endParaRPr>
        </a:p>
      </dgm:t>
    </dgm:pt>
    <dgm:pt modelId="{E1FCA724-7B2B-45AA-9B61-D82F152975B1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rgbClr val="F2EFF5"/>
        </a:solidFill>
      </dgm:spPr>
      <dgm:t>
        <a:bodyPr/>
        <a:lstStyle/>
        <a:p>
          <a:pPr algn="l"/>
          <a:r>
            <a:rPr lang="es-EC" sz="1600" b="1" dirty="0" smtClean="0">
              <a:solidFill>
                <a:schemeClr val="tx1"/>
              </a:solidFill>
              <a:latin typeface="Book Antiqua" panose="02040602050305030304" pitchFamily="18" charset="0"/>
            </a:rPr>
            <a:t>3. Contrato de aprendizaje</a:t>
          </a:r>
        </a:p>
        <a:p>
          <a:pPr algn="l"/>
          <a:r>
            <a:rPr lang="es-EC" sz="1600" b="0" dirty="0" smtClean="0">
              <a:solidFill>
                <a:schemeClr val="tx1"/>
              </a:solidFill>
              <a:latin typeface="Book Antiqua" panose="02040602050305030304" pitchFamily="18" charset="0"/>
            </a:rPr>
            <a:t>* Hasta 29 años</a:t>
          </a:r>
        </a:p>
        <a:p>
          <a:pPr algn="l"/>
          <a:r>
            <a:rPr lang="es-EC" sz="1600" b="0" dirty="0" smtClean="0">
              <a:solidFill>
                <a:schemeClr val="tx1"/>
              </a:solidFill>
              <a:latin typeface="Book Antiqua" panose="02040602050305030304" pitchFamily="18" charset="0"/>
            </a:rPr>
            <a:t>* Empleador enseña un oficio al aprendiz por un periodo máximo de 24 meses</a:t>
          </a:r>
          <a:endParaRPr lang="es-EC" sz="1600" b="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B69AD6AE-EBE2-42BF-8242-4C0921A2D681}" type="parTrans" cxnId="{C6246839-E5CA-4EB5-93BD-4CEF6BF1414D}">
      <dgm:prSet/>
      <dgm:spPr/>
      <dgm:t>
        <a:bodyPr/>
        <a:lstStyle/>
        <a:p>
          <a:pPr algn="l"/>
          <a:endParaRPr lang="es-EC" sz="1600">
            <a:latin typeface="Book Antiqua" panose="02040602050305030304" pitchFamily="18" charset="0"/>
          </a:endParaRPr>
        </a:p>
      </dgm:t>
    </dgm:pt>
    <dgm:pt modelId="{15107639-7897-432B-A9CB-093FBAFB0FEE}" type="sibTrans" cxnId="{C6246839-E5CA-4EB5-93BD-4CEF6BF1414D}">
      <dgm:prSet/>
      <dgm:spPr/>
      <dgm:t>
        <a:bodyPr/>
        <a:lstStyle/>
        <a:p>
          <a:pPr algn="l"/>
          <a:endParaRPr lang="es-EC" sz="1600">
            <a:latin typeface="Book Antiqua" panose="02040602050305030304" pitchFamily="18" charset="0"/>
          </a:endParaRPr>
        </a:p>
      </dgm:t>
    </dgm:pt>
    <dgm:pt modelId="{2E4A7C0E-21D8-4FE7-B07F-328E38822482}" type="pres">
      <dgm:prSet presAssocID="{3007BAE5-690C-40F2-B742-E9EFC4AAF20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01F9A22-47C3-404B-A053-E2A3F69D60EE}" type="pres">
      <dgm:prSet presAssocID="{DBC21341-A421-4C7B-9106-9FDD93A17A80}" presName="node" presStyleLbl="node1" presStyleIdx="0" presStyleCnt="4" custScaleY="106476" custLinFactNeighborX="-22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B90031-454A-4FC5-8D58-DD4ECA0F1F4E}" type="pres">
      <dgm:prSet presAssocID="{22E339B2-9662-4A14-8390-201FF7898906}" presName="sibTrans" presStyleCnt="0"/>
      <dgm:spPr/>
    </dgm:pt>
    <dgm:pt modelId="{87831C76-E6DC-4B71-977F-58DCD73EE680}" type="pres">
      <dgm:prSet presAssocID="{6DB397FE-4B3B-44BC-843B-B8C2CBDFF847}" presName="node" presStyleLbl="node1" presStyleIdx="1" presStyleCnt="4" custScaleY="106476" custLinFactNeighborX="-22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32FA0B-FFB9-4FB5-B5F4-25A45BC53C1F}" type="pres">
      <dgm:prSet presAssocID="{22D9FD6D-B520-4715-BFB1-F3ECB5DB13C9}" presName="sibTrans" presStyleCnt="0"/>
      <dgm:spPr/>
    </dgm:pt>
    <dgm:pt modelId="{252C594A-742A-4821-BDC6-548E98543C92}" type="pres">
      <dgm:prSet presAssocID="{E1FCA724-7B2B-45AA-9B61-D82F152975B1}" presName="node" presStyleLbl="node1" presStyleIdx="2" presStyleCnt="4" custScaleY="106476" custLinFactNeighborX="-22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600A53-D4F1-47C1-84E7-2895B6E03EE9}" type="pres">
      <dgm:prSet presAssocID="{15107639-7897-432B-A9CB-093FBAFB0FEE}" presName="sibTrans" presStyleCnt="0"/>
      <dgm:spPr/>
    </dgm:pt>
    <dgm:pt modelId="{9821A494-EFEF-4960-8B00-18CB497AB3FB}" type="pres">
      <dgm:prSet presAssocID="{FF0740FE-7041-42B3-99D5-08AC3A491EED}" presName="node" presStyleLbl="node1" presStyleIdx="3" presStyleCnt="4" custScaleY="106476" custLinFactNeighborX="-22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5DE0964-DA65-4232-B88F-B1E0ADE4D468}" srcId="{3007BAE5-690C-40F2-B742-E9EFC4AAF205}" destId="{FF0740FE-7041-42B3-99D5-08AC3A491EED}" srcOrd="3" destOrd="0" parTransId="{C5FEAF7A-B7DA-4691-B927-256AA198455F}" sibTransId="{316A3191-5BC2-4894-AED2-ABBF144C59C8}"/>
    <dgm:cxn modelId="{4E94E421-CABD-4715-BCB9-96090B0B8606}" srcId="{3007BAE5-690C-40F2-B742-E9EFC4AAF205}" destId="{6DB397FE-4B3B-44BC-843B-B8C2CBDFF847}" srcOrd="1" destOrd="0" parTransId="{CED0919C-8587-42F9-B6D4-32BFC1E2D607}" sibTransId="{22D9FD6D-B520-4715-BFB1-F3ECB5DB13C9}"/>
    <dgm:cxn modelId="{F163209C-B70B-457F-A734-20879432D874}" srcId="{3007BAE5-690C-40F2-B742-E9EFC4AAF205}" destId="{DBC21341-A421-4C7B-9106-9FDD93A17A80}" srcOrd="0" destOrd="0" parTransId="{68912795-A2E0-4628-9A1E-9880351D2439}" sibTransId="{22E339B2-9662-4A14-8390-201FF7898906}"/>
    <dgm:cxn modelId="{C6246839-E5CA-4EB5-93BD-4CEF6BF1414D}" srcId="{3007BAE5-690C-40F2-B742-E9EFC4AAF205}" destId="{E1FCA724-7B2B-45AA-9B61-D82F152975B1}" srcOrd="2" destOrd="0" parTransId="{B69AD6AE-EBE2-42BF-8242-4C0921A2D681}" sibTransId="{15107639-7897-432B-A9CB-093FBAFB0FEE}"/>
    <dgm:cxn modelId="{E90510D6-AE9D-4631-A1C3-35972E7707B4}" type="presOf" srcId="{FF0740FE-7041-42B3-99D5-08AC3A491EED}" destId="{9821A494-EFEF-4960-8B00-18CB497AB3FB}" srcOrd="0" destOrd="0" presId="urn:microsoft.com/office/officeart/2005/8/layout/default#1"/>
    <dgm:cxn modelId="{C5AE00E6-F323-46EC-A4A1-6C8EE5940C59}" type="presOf" srcId="{DBC21341-A421-4C7B-9106-9FDD93A17A80}" destId="{601F9A22-47C3-404B-A053-E2A3F69D60EE}" srcOrd="0" destOrd="0" presId="urn:microsoft.com/office/officeart/2005/8/layout/default#1"/>
    <dgm:cxn modelId="{30D0AB38-D356-4356-97D6-954880FAF084}" type="presOf" srcId="{E1FCA724-7B2B-45AA-9B61-D82F152975B1}" destId="{252C594A-742A-4821-BDC6-548E98543C92}" srcOrd="0" destOrd="0" presId="urn:microsoft.com/office/officeart/2005/8/layout/default#1"/>
    <dgm:cxn modelId="{867CE7D6-CD9C-4013-9B70-211A9BE9E846}" type="presOf" srcId="{6DB397FE-4B3B-44BC-843B-B8C2CBDFF847}" destId="{87831C76-E6DC-4B71-977F-58DCD73EE680}" srcOrd="0" destOrd="0" presId="urn:microsoft.com/office/officeart/2005/8/layout/default#1"/>
    <dgm:cxn modelId="{1C59D820-C6C9-4FF0-B31C-B635BED86BCE}" type="presOf" srcId="{3007BAE5-690C-40F2-B742-E9EFC4AAF205}" destId="{2E4A7C0E-21D8-4FE7-B07F-328E38822482}" srcOrd="0" destOrd="0" presId="urn:microsoft.com/office/officeart/2005/8/layout/default#1"/>
    <dgm:cxn modelId="{4927761A-577C-46DA-98DD-C6AD6F0771DD}" type="presParOf" srcId="{2E4A7C0E-21D8-4FE7-B07F-328E38822482}" destId="{601F9A22-47C3-404B-A053-E2A3F69D60EE}" srcOrd="0" destOrd="0" presId="urn:microsoft.com/office/officeart/2005/8/layout/default#1"/>
    <dgm:cxn modelId="{4EC6E8CB-3729-46B3-83B1-242634CAF087}" type="presParOf" srcId="{2E4A7C0E-21D8-4FE7-B07F-328E38822482}" destId="{89B90031-454A-4FC5-8D58-DD4ECA0F1F4E}" srcOrd="1" destOrd="0" presId="urn:microsoft.com/office/officeart/2005/8/layout/default#1"/>
    <dgm:cxn modelId="{FB7DD7C7-533D-4132-A193-4C6152B26A4E}" type="presParOf" srcId="{2E4A7C0E-21D8-4FE7-B07F-328E38822482}" destId="{87831C76-E6DC-4B71-977F-58DCD73EE680}" srcOrd="2" destOrd="0" presId="urn:microsoft.com/office/officeart/2005/8/layout/default#1"/>
    <dgm:cxn modelId="{E1A3F7FF-5BF1-4588-970B-08B3FC9C221B}" type="presParOf" srcId="{2E4A7C0E-21D8-4FE7-B07F-328E38822482}" destId="{2D32FA0B-FFB9-4FB5-B5F4-25A45BC53C1F}" srcOrd="3" destOrd="0" presId="urn:microsoft.com/office/officeart/2005/8/layout/default#1"/>
    <dgm:cxn modelId="{C0D01477-A387-422E-B56C-896E1AEA7438}" type="presParOf" srcId="{2E4A7C0E-21D8-4FE7-B07F-328E38822482}" destId="{252C594A-742A-4821-BDC6-548E98543C92}" srcOrd="4" destOrd="0" presId="urn:microsoft.com/office/officeart/2005/8/layout/default#1"/>
    <dgm:cxn modelId="{36319A58-7207-48FA-BEA5-1FEC64C11273}" type="presParOf" srcId="{2E4A7C0E-21D8-4FE7-B07F-328E38822482}" destId="{E5600A53-D4F1-47C1-84E7-2895B6E03EE9}" srcOrd="5" destOrd="0" presId="urn:microsoft.com/office/officeart/2005/8/layout/default#1"/>
    <dgm:cxn modelId="{B71953D3-CEB4-4FED-82A7-719255F8EB48}" type="presParOf" srcId="{2E4A7C0E-21D8-4FE7-B07F-328E38822482}" destId="{9821A494-EFEF-4960-8B00-18CB497AB3FB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A9C9296B-EBF7-44E6-B2AA-E5029C58C346}" type="doc">
      <dgm:prSet loTypeId="urn:microsoft.com/office/officeart/2005/8/layout/process5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353BE62A-BFD1-4AFE-8079-2A825E06D900}">
      <dgm:prSet phldrT="[Texto]" custT="1"/>
      <dgm:spPr/>
      <dgm:t>
        <a:bodyPr/>
        <a:lstStyle/>
        <a:p>
          <a:r>
            <a:rPr lang="es-EC" sz="1800" dirty="0" smtClean="0">
              <a:latin typeface="Book Antiqua" pitchFamily="18" charset="0"/>
            </a:rPr>
            <a:t>Tasa de desempleo juvenil supera 2 o 3 veces la de los adultos</a:t>
          </a:r>
          <a:endParaRPr lang="es-EC" sz="1800" dirty="0">
            <a:latin typeface="Book Antiqua" pitchFamily="18" charset="0"/>
          </a:endParaRPr>
        </a:p>
      </dgm:t>
    </dgm:pt>
    <dgm:pt modelId="{4A2DBA2F-D5C3-410F-BB74-32447634AAA2}" type="parTrans" cxnId="{21E3B9EB-9788-42C5-99DC-3B67E969F7FE}">
      <dgm:prSet/>
      <dgm:spPr/>
      <dgm:t>
        <a:bodyPr/>
        <a:lstStyle/>
        <a:p>
          <a:endParaRPr lang="es-EC" sz="1800">
            <a:latin typeface="Book Antiqua" pitchFamily="18" charset="0"/>
          </a:endParaRPr>
        </a:p>
      </dgm:t>
    </dgm:pt>
    <dgm:pt modelId="{9E2BD8D2-79AE-4237-8460-B7662886CAFC}" type="sibTrans" cxnId="{21E3B9EB-9788-42C5-99DC-3B67E969F7FE}">
      <dgm:prSet custT="1"/>
      <dgm:spPr/>
      <dgm:t>
        <a:bodyPr/>
        <a:lstStyle/>
        <a:p>
          <a:endParaRPr lang="es-EC" sz="1800" dirty="0">
            <a:latin typeface="Book Antiqua" pitchFamily="18" charset="0"/>
          </a:endParaRPr>
        </a:p>
      </dgm:t>
    </dgm:pt>
    <dgm:pt modelId="{6553C2A3-B500-41C4-BC8D-6102BBA6152D}">
      <dgm:prSet phldrT="[Texto]" custT="1"/>
      <dgm:spPr/>
      <dgm:t>
        <a:bodyPr/>
        <a:lstStyle/>
        <a:p>
          <a:r>
            <a:rPr lang="es-EC" sz="1800" dirty="0" smtClean="0">
              <a:latin typeface="Book Antiqua" pitchFamily="18" charset="0"/>
            </a:rPr>
            <a:t>Un alto porcentaje de la población corresponde a personas entre 15 y 24 años</a:t>
          </a:r>
          <a:endParaRPr lang="es-EC" sz="1800" dirty="0">
            <a:latin typeface="Book Antiqua" pitchFamily="18" charset="0"/>
          </a:endParaRPr>
        </a:p>
      </dgm:t>
    </dgm:pt>
    <dgm:pt modelId="{220A79B3-B9D0-4394-BCF5-DBDADE40F99A}" type="parTrans" cxnId="{30D4EC95-C12A-418A-9402-8085C23374D4}">
      <dgm:prSet/>
      <dgm:spPr/>
      <dgm:t>
        <a:bodyPr/>
        <a:lstStyle/>
        <a:p>
          <a:endParaRPr lang="es-EC" sz="1800">
            <a:latin typeface="Book Antiqua" pitchFamily="18" charset="0"/>
          </a:endParaRPr>
        </a:p>
      </dgm:t>
    </dgm:pt>
    <dgm:pt modelId="{5A39F647-8BB7-400A-BCDF-CEC613DB3CD0}" type="sibTrans" cxnId="{30D4EC95-C12A-418A-9402-8085C23374D4}">
      <dgm:prSet custT="1"/>
      <dgm:spPr/>
      <dgm:t>
        <a:bodyPr/>
        <a:lstStyle/>
        <a:p>
          <a:endParaRPr lang="es-EC" sz="1800" dirty="0">
            <a:latin typeface="Book Antiqua" pitchFamily="18" charset="0"/>
          </a:endParaRPr>
        </a:p>
      </dgm:t>
    </dgm:pt>
    <dgm:pt modelId="{69D2BA45-0E5C-40F5-9253-B45C308D1A74}">
      <dgm:prSet phldrT="[Texto]" custT="1"/>
      <dgm:spPr/>
      <dgm:t>
        <a:bodyPr/>
        <a:lstStyle/>
        <a:p>
          <a:r>
            <a:rPr lang="es-EC" sz="1800" dirty="0" smtClean="0">
              <a:latin typeface="Book Antiqua" pitchFamily="18" charset="0"/>
            </a:rPr>
            <a:t>La mayor parte de programas son de capacitación o de formación dual</a:t>
          </a:r>
          <a:endParaRPr lang="es-EC" sz="1800" dirty="0">
            <a:latin typeface="Book Antiqua" pitchFamily="18" charset="0"/>
          </a:endParaRPr>
        </a:p>
      </dgm:t>
    </dgm:pt>
    <dgm:pt modelId="{AA4434B9-1BA6-4826-B43F-7C6B04DAD996}" type="parTrans" cxnId="{10335559-E5E8-4CC5-89AD-5D01F4F55F98}">
      <dgm:prSet/>
      <dgm:spPr/>
      <dgm:t>
        <a:bodyPr/>
        <a:lstStyle/>
        <a:p>
          <a:endParaRPr lang="es-EC" sz="1800">
            <a:latin typeface="Book Antiqua" pitchFamily="18" charset="0"/>
          </a:endParaRPr>
        </a:p>
      </dgm:t>
    </dgm:pt>
    <dgm:pt modelId="{6E584E00-84CF-49E9-8E29-FC196D58A585}" type="sibTrans" cxnId="{10335559-E5E8-4CC5-89AD-5D01F4F55F98}">
      <dgm:prSet custT="1"/>
      <dgm:spPr/>
      <dgm:t>
        <a:bodyPr/>
        <a:lstStyle/>
        <a:p>
          <a:endParaRPr lang="es-EC" sz="1800" dirty="0">
            <a:latin typeface="Book Antiqua" pitchFamily="18" charset="0"/>
          </a:endParaRPr>
        </a:p>
      </dgm:t>
    </dgm:pt>
    <dgm:pt modelId="{8611B71A-974B-4253-9C1F-1C6DAA86C6D3}">
      <dgm:prSet phldrT="[Texto]" custT="1"/>
      <dgm:spPr/>
      <dgm:t>
        <a:bodyPr/>
        <a:lstStyle/>
        <a:p>
          <a:r>
            <a:rPr lang="es-EC" sz="1800" dirty="0" smtClean="0">
              <a:latin typeface="Book Antiqua" pitchFamily="18" charset="0"/>
            </a:rPr>
            <a:t>Muchos de los programas no muestran resultados o seguimiento posterior</a:t>
          </a:r>
          <a:endParaRPr lang="es-EC" sz="1800" dirty="0">
            <a:latin typeface="Book Antiqua" pitchFamily="18" charset="0"/>
          </a:endParaRPr>
        </a:p>
      </dgm:t>
    </dgm:pt>
    <dgm:pt modelId="{7CC05F6D-B1CE-4C6E-97A9-15F02CAFAF09}" type="parTrans" cxnId="{315A0F0E-2F42-438E-A1EE-742663A09288}">
      <dgm:prSet/>
      <dgm:spPr/>
      <dgm:t>
        <a:bodyPr/>
        <a:lstStyle/>
        <a:p>
          <a:endParaRPr lang="es-EC" sz="1800">
            <a:latin typeface="Book Antiqua" pitchFamily="18" charset="0"/>
          </a:endParaRPr>
        </a:p>
      </dgm:t>
    </dgm:pt>
    <dgm:pt modelId="{8F1F87F6-0E5B-4ED2-A290-7E72089F1816}" type="sibTrans" cxnId="{315A0F0E-2F42-438E-A1EE-742663A09288}">
      <dgm:prSet custT="1"/>
      <dgm:spPr/>
      <dgm:t>
        <a:bodyPr/>
        <a:lstStyle/>
        <a:p>
          <a:endParaRPr lang="es-EC" sz="1800" dirty="0">
            <a:latin typeface="Book Antiqua" pitchFamily="18" charset="0"/>
          </a:endParaRPr>
        </a:p>
      </dgm:t>
    </dgm:pt>
    <dgm:pt modelId="{CE6736C5-CA9B-4E51-B6CC-46945A3CC82B}">
      <dgm:prSet phldrT="[Texto]" custT="1"/>
      <dgm:spPr/>
      <dgm:t>
        <a:bodyPr/>
        <a:lstStyle/>
        <a:p>
          <a:r>
            <a:rPr lang="es-EC" sz="1800" dirty="0" smtClean="0">
              <a:latin typeface="Book Antiqua" pitchFamily="18" charset="0"/>
            </a:rPr>
            <a:t>Existen pocas iniciativas privadas para la inserción juvenil</a:t>
          </a:r>
          <a:endParaRPr lang="es-EC" sz="1800" dirty="0">
            <a:latin typeface="Book Antiqua" pitchFamily="18" charset="0"/>
          </a:endParaRPr>
        </a:p>
      </dgm:t>
    </dgm:pt>
    <dgm:pt modelId="{53A4091B-67A8-45D2-9CF7-F9F583B5F5CD}" type="parTrans" cxnId="{295F514C-9EE0-4DBE-A0BE-49948902E239}">
      <dgm:prSet/>
      <dgm:spPr/>
      <dgm:t>
        <a:bodyPr/>
        <a:lstStyle/>
        <a:p>
          <a:endParaRPr lang="es-EC" sz="1800">
            <a:latin typeface="Book Antiqua" pitchFamily="18" charset="0"/>
          </a:endParaRPr>
        </a:p>
      </dgm:t>
    </dgm:pt>
    <dgm:pt modelId="{F591B9C3-A859-484E-9CF0-4BB18D14A597}" type="sibTrans" cxnId="{295F514C-9EE0-4DBE-A0BE-49948902E239}">
      <dgm:prSet custT="1"/>
      <dgm:spPr/>
      <dgm:t>
        <a:bodyPr/>
        <a:lstStyle/>
        <a:p>
          <a:endParaRPr lang="es-EC" sz="1800" dirty="0">
            <a:latin typeface="Book Antiqua" pitchFamily="18" charset="0"/>
          </a:endParaRPr>
        </a:p>
      </dgm:t>
    </dgm:pt>
    <dgm:pt modelId="{C0F113B9-C31E-40FB-B238-A25CD61ECC68}">
      <dgm:prSet phldrT="[Texto]" custT="1"/>
      <dgm:spPr/>
      <dgm:t>
        <a:bodyPr/>
        <a:lstStyle/>
        <a:p>
          <a:r>
            <a:rPr lang="es-EC" sz="1800" dirty="0" smtClean="0">
              <a:latin typeface="Book Antiqua" pitchFamily="18" charset="0"/>
            </a:rPr>
            <a:t>No existe un portal de estadísticas específicas de los jóvenes</a:t>
          </a:r>
          <a:endParaRPr lang="es-EC" sz="1800" dirty="0">
            <a:latin typeface="Book Antiqua" pitchFamily="18" charset="0"/>
          </a:endParaRPr>
        </a:p>
      </dgm:t>
    </dgm:pt>
    <dgm:pt modelId="{2EDE9D4D-0074-4A9E-86E4-E8958A1AA7C0}" type="parTrans" cxnId="{7073B09D-CF42-482D-AFE2-C1A66748103C}">
      <dgm:prSet/>
      <dgm:spPr/>
      <dgm:t>
        <a:bodyPr/>
        <a:lstStyle/>
        <a:p>
          <a:endParaRPr lang="es-EC" sz="1800">
            <a:latin typeface="Book Antiqua" pitchFamily="18" charset="0"/>
          </a:endParaRPr>
        </a:p>
      </dgm:t>
    </dgm:pt>
    <dgm:pt modelId="{7F16F656-CADE-46A9-A036-6B7879416A92}" type="sibTrans" cxnId="{7073B09D-CF42-482D-AFE2-C1A66748103C}">
      <dgm:prSet/>
      <dgm:spPr/>
      <dgm:t>
        <a:bodyPr/>
        <a:lstStyle/>
        <a:p>
          <a:endParaRPr lang="es-EC" sz="1800">
            <a:latin typeface="Book Antiqua" pitchFamily="18" charset="0"/>
          </a:endParaRPr>
        </a:p>
      </dgm:t>
    </dgm:pt>
    <dgm:pt modelId="{EA76EB42-34DB-42A4-A2AC-8EFB2F090B08}" type="pres">
      <dgm:prSet presAssocID="{A9C9296B-EBF7-44E6-B2AA-E5029C58C3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3FFD7D7-819D-4060-8D5F-5C501DF75D25}" type="pres">
      <dgm:prSet presAssocID="{353BE62A-BFD1-4AFE-8079-2A825E06D900}" presName="node" presStyleLbl="node1" presStyleIdx="0" presStyleCnt="6" custScaleX="15310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0CAD85-74E6-428C-90AB-6EE8FEE9F6DD}" type="pres">
      <dgm:prSet presAssocID="{9E2BD8D2-79AE-4237-8460-B7662886CAFC}" presName="sibTrans" presStyleLbl="sibTrans2D1" presStyleIdx="0" presStyleCnt="5"/>
      <dgm:spPr/>
      <dgm:t>
        <a:bodyPr/>
        <a:lstStyle/>
        <a:p>
          <a:endParaRPr lang="es-EC"/>
        </a:p>
      </dgm:t>
    </dgm:pt>
    <dgm:pt modelId="{FE8BA3AC-0073-465A-9E33-AEF181BE4584}" type="pres">
      <dgm:prSet presAssocID="{9E2BD8D2-79AE-4237-8460-B7662886CAFC}" presName="connectorText" presStyleLbl="sibTrans2D1" presStyleIdx="0" presStyleCnt="5"/>
      <dgm:spPr/>
      <dgm:t>
        <a:bodyPr/>
        <a:lstStyle/>
        <a:p>
          <a:endParaRPr lang="es-EC"/>
        </a:p>
      </dgm:t>
    </dgm:pt>
    <dgm:pt modelId="{3369C8E4-43B8-4FB8-8B3A-2E80B98769FC}" type="pres">
      <dgm:prSet presAssocID="{6553C2A3-B500-41C4-BC8D-6102BBA6152D}" presName="node" presStyleLbl="node1" presStyleIdx="1" presStyleCnt="6" custScaleX="15310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5B27D8-BDA9-46E9-9887-F235F9D0C6D6}" type="pres">
      <dgm:prSet presAssocID="{5A39F647-8BB7-400A-BCDF-CEC613DB3CD0}" presName="sibTrans" presStyleLbl="sibTrans2D1" presStyleIdx="1" presStyleCnt="5"/>
      <dgm:spPr/>
      <dgm:t>
        <a:bodyPr/>
        <a:lstStyle/>
        <a:p>
          <a:endParaRPr lang="es-EC"/>
        </a:p>
      </dgm:t>
    </dgm:pt>
    <dgm:pt modelId="{AF33C3C2-CB52-4943-83B6-7AC2D4583494}" type="pres">
      <dgm:prSet presAssocID="{5A39F647-8BB7-400A-BCDF-CEC613DB3CD0}" presName="connectorText" presStyleLbl="sibTrans2D1" presStyleIdx="1" presStyleCnt="5"/>
      <dgm:spPr/>
      <dgm:t>
        <a:bodyPr/>
        <a:lstStyle/>
        <a:p>
          <a:endParaRPr lang="es-EC"/>
        </a:p>
      </dgm:t>
    </dgm:pt>
    <dgm:pt modelId="{D2BC8CE8-616B-453C-806A-FF24060D85C1}" type="pres">
      <dgm:prSet presAssocID="{69D2BA45-0E5C-40F5-9253-B45C308D1A74}" presName="node" presStyleLbl="node1" presStyleIdx="2" presStyleCnt="6" custScaleX="15310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2FD85C-E1D8-445A-A4FE-39FA96F02056}" type="pres">
      <dgm:prSet presAssocID="{6E584E00-84CF-49E9-8E29-FC196D58A585}" presName="sibTrans" presStyleLbl="sibTrans2D1" presStyleIdx="2" presStyleCnt="5"/>
      <dgm:spPr/>
      <dgm:t>
        <a:bodyPr/>
        <a:lstStyle/>
        <a:p>
          <a:endParaRPr lang="es-EC"/>
        </a:p>
      </dgm:t>
    </dgm:pt>
    <dgm:pt modelId="{B3C9DE5A-844A-417F-B0AE-BFCE23CC1FF9}" type="pres">
      <dgm:prSet presAssocID="{6E584E00-84CF-49E9-8E29-FC196D58A585}" presName="connectorText" presStyleLbl="sibTrans2D1" presStyleIdx="2" presStyleCnt="5"/>
      <dgm:spPr/>
      <dgm:t>
        <a:bodyPr/>
        <a:lstStyle/>
        <a:p>
          <a:endParaRPr lang="es-EC"/>
        </a:p>
      </dgm:t>
    </dgm:pt>
    <dgm:pt modelId="{C1D63033-5A76-47DA-A97F-EC99636BCD15}" type="pres">
      <dgm:prSet presAssocID="{8611B71A-974B-4253-9C1F-1C6DAA86C6D3}" presName="node" presStyleLbl="node1" presStyleIdx="3" presStyleCnt="6" custScaleX="15310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D8686C-6EC9-4E76-94BD-EBCBCA28555F}" type="pres">
      <dgm:prSet presAssocID="{8F1F87F6-0E5B-4ED2-A290-7E72089F1816}" presName="sibTrans" presStyleLbl="sibTrans2D1" presStyleIdx="3" presStyleCnt="5"/>
      <dgm:spPr/>
      <dgm:t>
        <a:bodyPr/>
        <a:lstStyle/>
        <a:p>
          <a:endParaRPr lang="es-EC"/>
        </a:p>
      </dgm:t>
    </dgm:pt>
    <dgm:pt modelId="{7507B244-F46D-43E3-9586-8A3A8BBAFA00}" type="pres">
      <dgm:prSet presAssocID="{8F1F87F6-0E5B-4ED2-A290-7E72089F1816}" presName="connectorText" presStyleLbl="sibTrans2D1" presStyleIdx="3" presStyleCnt="5"/>
      <dgm:spPr/>
      <dgm:t>
        <a:bodyPr/>
        <a:lstStyle/>
        <a:p>
          <a:endParaRPr lang="es-EC"/>
        </a:p>
      </dgm:t>
    </dgm:pt>
    <dgm:pt modelId="{6C713C0C-0447-4869-AC27-3E2C9B912B7A}" type="pres">
      <dgm:prSet presAssocID="{CE6736C5-CA9B-4E51-B6CC-46945A3CC82B}" presName="node" presStyleLbl="node1" presStyleIdx="4" presStyleCnt="6" custScaleX="15310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BBDEDB-1351-4DD2-9A98-B85F17FA6B5C}" type="pres">
      <dgm:prSet presAssocID="{F591B9C3-A859-484E-9CF0-4BB18D14A597}" presName="sibTrans" presStyleLbl="sibTrans2D1" presStyleIdx="4" presStyleCnt="5"/>
      <dgm:spPr/>
      <dgm:t>
        <a:bodyPr/>
        <a:lstStyle/>
        <a:p>
          <a:endParaRPr lang="es-EC"/>
        </a:p>
      </dgm:t>
    </dgm:pt>
    <dgm:pt modelId="{D81CE971-890B-4182-B19D-36EBEAF3E547}" type="pres">
      <dgm:prSet presAssocID="{F591B9C3-A859-484E-9CF0-4BB18D14A597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8E0903C6-CE0F-4B64-8942-9B1BDC406FD3}" type="pres">
      <dgm:prSet presAssocID="{C0F113B9-C31E-40FB-B238-A25CD61ECC68}" presName="node" presStyleLbl="node1" presStyleIdx="5" presStyleCnt="6" custScaleX="15310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2D636A8-58A0-41FF-B786-3EB8E6DC2261}" type="presOf" srcId="{F591B9C3-A859-484E-9CF0-4BB18D14A597}" destId="{CCBBDEDB-1351-4DD2-9A98-B85F17FA6B5C}" srcOrd="0" destOrd="0" presId="urn:microsoft.com/office/officeart/2005/8/layout/process5"/>
    <dgm:cxn modelId="{45F68E9C-C537-49C1-99DF-1BE3FBE626F7}" type="presOf" srcId="{69D2BA45-0E5C-40F5-9253-B45C308D1A74}" destId="{D2BC8CE8-616B-453C-806A-FF24060D85C1}" srcOrd="0" destOrd="0" presId="urn:microsoft.com/office/officeart/2005/8/layout/process5"/>
    <dgm:cxn modelId="{295F514C-9EE0-4DBE-A0BE-49948902E239}" srcId="{A9C9296B-EBF7-44E6-B2AA-E5029C58C346}" destId="{CE6736C5-CA9B-4E51-B6CC-46945A3CC82B}" srcOrd="4" destOrd="0" parTransId="{53A4091B-67A8-45D2-9CF7-F9F583B5F5CD}" sibTransId="{F591B9C3-A859-484E-9CF0-4BB18D14A597}"/>
    <dgm:cxn modelId="{657FFD2A-D6A6-401B-B123-1BFE37D33951}" type="presOf" srcId="{C0F113B9-C31E-40FB-B238-A25CD61ECC68}" destId="{8E0903C6-CE0F-4B64-8942-9B1BDC406FD3}" srcOrd="0" destOrd="0" presId="urn:microsoft.com/office/officeart/2005/8/layout/process5"/>
    <dgm:cxn modelId="{30D4EC95-C12A-418A-9402-8085C23374D4}" srcId="{A9C9296B-EBF7-44E6-B2AA-E5029C58C346}" destId="{6553C2A3-B500-41C4-BC8D-6102BBA6152D}" srcOrd="1" destOrd="0" parTransId="{220A79B3-B9D0-4394-BCF5-DBDADE40F99A}" sibTransId="{5A39F647-8BB7-400A-BCDF-CEC613DB3CD0}"/>
    <dgm:cxn modelId="{7073B09D-CF42-482D-AFE2-C1A66748103C}" srcId="{A9C9296B-EBF7-44E6-B2AA-E5029C58C346}" destId="{C0F113B9-C31E-40FB-B238-A25CD61ECC68}" srcOrd="5" destOrd="0" parTransId="{2EDE9D4D-0074-4A9E-86E4-E8958A1AA7C0}" sibTransId="{7F16F656-CADE-46A9-A036-6B7879416A92}"/>
    <dgm:cxn modelId="{9A925DCD-ED50-4551-A652-06BD3288C778}" type="presOf" srcId="{8611B71A-974B-4253-9C1F-1C6DAA86C6D3}" destId="{C1D63033-5A76-47DA-A97F-EC99636BCD15}" srcOrd="0" destOrd="0" presId="urn:microsoft.com/office/officeart/2005/8/layout/process5"/>
    <dgm:cxn modelId="{ADD6A9C8-3818-48DA-B2C6-15345D24282B}" type="presOf" srcId="{6553C2A3-B500-41C4-BC8D-6102BBA6152D}" destId="{3369C8E4-43B8-4FB8-8B3A-2E80B98769FC}" srcOrd="0" destOrd="0" presId="urn:microsoft.com/office/officeart/2005/8/layout/process5"/>
    <dgm:cxn modelId="{10E85C89-C2BA-49E3-B3D1-DA5A1884A98F}" type="presOf" srcId="{6E584E00-84CF-49E9-8E29-FC196D58A585}" destId="{102FD85C-E1D8-445A-A4FE-39FA96F02056}" srcOrd="0" destOrd="0" presId="urn:microsoft.com/office/officeart/2005/8/layout/process5"/>
    <dgm:cxn modelId="{6FCD3646-B10F-49A1-9E4A-C871D96BE1DF}" type="presOf" srcId="{CE6736C5-CA9B-4E51-B6CC-46945A3CC82B}" destId="{6C713C0C-0447-4869-AC27-3E2C9B912B7A}" srcOrd="0" destOrd="0" presId="urn:microsoft.com/office/officeart/2005/8/layout/process5"/>
    <dgm:cxn modelId="{6B3B0204-5FC3-49F2-A77B-46D482E3690D}" type="presOf" srcId="{9E2BD8D2-79AE-4237-8460-B7662886CAFC}" destId="{900CAD85-74E6-428C-90AB-6EE8FEE9F6DD}" srcOrd="0" destOrd="0" presId="urn:microsoft.com/office/officeart/2005/8/layout/process5"/>
    <dgm:cxn modelId="{72FFF43F-2AE1-4F1C-87EF-646662B7D571}" type="presOf" srcId="{8F1F87F6-0E5B-4ED2-A290-7E72089F1816}" destId="{7507B244-F46D-43E3-9586-8A3A8BBAFA00}" srcOrd="1" destOrd="0" presId="urn:microsoft.com/office/officeart/2005/8/layout/process5"/>
    <dgm:cxn modelId="{4DF4570D-D5F8-4C40-B959-C19438D47A81}" type="presOf" srcId="{8F1F87F6-0E5B-4ED2-A290-7E72089F1816}" destId="{11D8686C-6EC9-4E76-94BD-EBCBCA28555F}" srcOrd="0" destOrd="0" presId="urn:microsoft.com/office/officeart/2005/8/layout/process5"/>
    <dgm:cxn modelId="{D0409B9B-D108-476F-AA7B-5A37C0DE3895}" type="presOf" srcId="{353BE62A-BFD1-4AFE-8079-2A825E06D900}" destId="{D3FFD7D7-819D-4060-8D5F-5C501DF75D25}" srcOrd="0" destOrd="0" presId="urn:microsoft.com/office/officeart/2005/8/layout/process5"/>
    <dgm:cxn modelId="{1F4F6C05-0637-46B2-8CD5-726DA9FF3B25}" type="presOf" srcId="{6E584E00-84CF-49E9-8E29-FC196D58A585}" destId="{B3C9DE5A-844A-417F-B0AE-BFCE23CC1FF9}" srcOrd="1" destOrd="0" presId="urn:microsoft.com/office/officeart/2005/8/layout/process5"/>
    <dgm:cxn modelId="{2CB4A958-9DE2-4F0D-9186-A531DCB009AE}" type="presOf" srcId="{A9C9296B-EBF7-44E6-B2AA-E5029C58C346}" destId="{EA76EB42-34DB-42A4-A2AC-8EFB2F090B08}" srcOrd="0" destOrd="0" presId="urn:microsoft.com/office/officeart/2005/8/layout/process5"/>
    <dgm:cxn modelId="{942F5D63-5A4E-483E-8F14-C3ECA3C26B8F}" type="presOf" srcId="{9E2BD8D2-79AE-4237-8460-B7662886CAFC}" destId="{FE8BA3AC-0073-465A-9E33-AEF181BE4584}" srcOrd="1" destOrd="0" presId="urn:microsoft.com/office/officeart/2005/8/layout/process5"/>
    <dgm:cxn modelId="{21E3B9EB-9788-42C5-99DC-3B67E969F7FE}" srcId="{A9C9296B-EBF7-44E6-B2AA-E5029C58C346}" destId="{353BE62A-BFD1-4AFE-8079-2A825E06D900}" srcOrd="0" destOrd="0" parTransId="{4A2DBA2F-D5C3-410F-BB74-32447634AAA2}" sibTransId="{9E2BD8D2-79AE-4237-8460-B7662886CAFC}"/>
    <dgm:cxn modelId="{B7366772-EFE3-4A55-AA4F-16F481BE90E2}" type="presOf" srcId="{5A39F647-8BB7-400A-BCDF-CEC613DB3CD0}" destId="{AF33C3C2-CB52-4943-83B6-7AC2D4583494}" srcOrd="1" destOrd="0" presId="urn:microsoft.com/office/officeart/2005/8/layout/process5"/>
    <dgm:cxn modelId="{F780236D-D3E4-482D-BFF3-7914751B2E07}" type="presOf" srcId="{5A39F647-8BB7-400A-BCDF-CEC613DB3CD0}" destId="{F55B27D8-BDA9-46E9-9887-F235F9D0C6D6}" srcOrd="0" destOrd="0" presId="urn:microsoft.com/office/officeart/2005/8/layout/process5"/>
    <dgm:cxn modelId="{315A0F0E-2F42-438E-A1EE-742663A09288}" srcId="{A9C9296B-EBF7-44E6-B2AA-E5029C58C346}" destId="{8611B71A-974B-4253-9C1F-1C6DAA86C6D3}" srcOrd="3" destOrd="0" parTransId="{7CC05F6D-B1CE-4C6E-97A9-15F02CAFAF09}" sibTransId="{8F1F87F6-0E5B-4ED2-A290-7E72089F1816}"/>
    <dgm:cxn modelId="{10335559-E5E8-4CC5-89AD-5D01F4F55F98}" srcId="{A9C9296B-EBF7-44E6-B2AA-E5029C58C346}" destId="{69D2BA45-0E5C-40F5-9253-B45C308D1A74}" srcOrd="2" destOrd="0" parTransId="{AA4434B9-1BA6-4826-B43F-7C6B04DAD996}" sibTransId="{6E584E00-84CF-49E9-8E29-FC196D58A585}"/>
    <dgm:cxn modelId="{F30998BC-0B63-4D97-A18B-0BB83C2276CE}" type="presOf" srcId="{F591B9C3-A859-484E-9CF0-4BB18D14A597}" destId="{D81CE971-890B-4182-B19D-36EBEAF3E547}" srcOrd="1" destOrd="0" presId="urn:microsoft.com/office/officeart/2005/8/layout/process5"/>
    <dgm:cxn modelId="{D55B5D5C-CA68-4FBB-BC6A-82FE526EA4E7}" type="presParOf" srcId="{EA76EB42-34DB-42A4-A2AC-8EFB2F090B08}" destId="{D3FFD7D7-819D-4060-8D5F-5C501DF75D25}" srcOrd="0" destOrd="0" presId="urn:microsoft.com/office/officeart/2005/8/layout/process5"/>
    <dgm:cxn modelId="{8D3C9F14-0355-4272-AE56-F2447258ACB4}" type="presParOf" srcId="{EA76EB42-34DB-42A4-A2AC-8EFB2F090B08}" destId="{900CAD85-74E6-428C-90AB-6EE8FEE9F6DD}" srcOrd="1" destOrd="0" presId="urn:microsoft.com/office/officeart/2005/8/layout/process5"/>
    <dgm:cxn modelId="{DA9A7F8D-AF58-427A-A7DB-582C8B3E052F}" type="presParOf" srcId="{900CAD85-74E6-428C-90AB-6EE8FEE9F6DD}" destId="{FE8BA3AC-0073-465A-9E33-AEF181BE4584}" srcOrd="0" destOrd="0" presId="urn:microsoft.com/office/officeart/2005/8/layout/process5"/>
    <dgm:cxn modelId="{3F6B9162-2435-4F79-869D-D01BE8AAF90D}" type="presParOf" srcId="{EA76EB42-34DB-42A4-A2AC-8EFB2F090B08}" destId="{3369C8E4-43B8-4FB8-8B3A-2E80B98769FC}" srcOrd="2" destOrd="0" presId="urn:microsoft.com/office/officeart/2005/8/layout/process5"/>
    <dgm:cxn modelId="{05672096-2229-4656-8102-62CE01553990}" type="presParOf" srcId="{EA76EB42-34DB-42A4-A2AC-8EFB2F090B08}" destId="{F55B27D8-BDA9-46E9-9887-F235F9D0C6D6}" srcOrd="3" destOrd="0" presId="urn:microsoft.com/office/officeart/2005/8/layout/process5"/>
    <dgm:cxn modelId="{1436D2D0-2229-41EE-BB83-F46A40FFEA21}" type="presParOf" srcId="{F55B27D8-BDA9-46E9-9887-F235F9D0C6D6}" destId="{AF33C3C2-CB52-4943-83B6-7AC2D4583494}" srcOrd="0" destOrd="0" presId="urn:microsoft.com/office/officeart/2005/8/layout/process5"/>
    <dgm:cxn modelId="{B6048023-4AFA-41C8-A5AE-164B50610306}" type="presParOf" srcId="{EA76EB42-34DB-42A4-A2AC-8EFB2F090B08}" destId="{D2BC8CE8-616B-453C-806A-FF24060D85C1}" srcOrd="4" destOrd="0" presId="urn:microsoft.com/office/officeart/2005/8/layout/process5"/>
    <dgm:cxn modelId="{194CED71-9FEB-494C-8AC2-8886FBF06FF8}" type="presParOf" srcId="{EA76EB42-34DB-42A4-A2AC-8EFB2F090B08}" destId="{102FD85C-E1D8-445A-A4FE-39FA96F02056}" srcOrd="5" destOrd="0" presId="urn:microsoft.com/office/officeart/2005/8/layout/process5"/>
    <dgm:cxn modelId="{3D6EEF24-C99E-4497-90E8-26E996354127}" type="presParOf" srcId="{102FD85C-E1D8-445A-A4FE-39FA96F02056}" destId="{B3C9DE5A-844A-417F-B0AE-BFCE23CC1FF9}" srcOrd="0" destOrd="0" presId="urn:microsoft.com/office/officeart/2005/8/layout/process5"/>
    <dgm:cxn modelId="{DE1C47F9-FF2E-4798-AE69-618339E739AE}" type="presParOf" srcId="{EA76EB42-34DB-42A4-A2AC-8EFB2F090B08}" destId="{C1D63033-5A76-47DA-A97F-EC99636BCD15}" srcOrd="6" destOrd="0" presId="urn:microsoft.com/office/officeart/2005/8/layout/process5"/>
    <dgm:cxn modelId="{EEEC966C-DA61-46D2-B790-1E195FD384EB}" type="presParOf" srcId="{EA76EB42-34DB-42A4-A2AC-8EFB2F090B08}" destId="{11D8686C-6EC9-4E76-94BD-EBCBCA28555F}" srcOrd="7" destOrd="0" presId="urn:microsoft.com/office/officeart/2005/8/layout/process5"/>
    <dgm:cxn modelId="{BFDAF2E0-8EDC-4562-B7B1-7EB5B280DD58}" type="presParOf" srcId="{11D8686C-6EC9-4E76-94BD-EBCBCA28555F}" destId="{7507B244-F46D-43E3-9586-8A3A8BBAFA00}" srcOrd="0" destOrd="0" presId="urn:microsoft.com/office/officeart/2005/8/layout/process5"/>
    <dgm:cxn modelId="{E79FBA0A-8173-4D71-BBF8-414F59BA4EAD}" type="presParOf" srcId="{EA76EB42-34DB-42A4-A2AC-8EFB2F090B08}" destId="{6C713C0C-0447-4869-AC27-3E2C9B912B7A}" srcOrd="8" destOrd="0" presId="urn:microsoft.com/office/officeart/2005/8/layout/process5"/>
    <dgm:cxn modelId="{361FE3B2-ED93-4F9F-914E-A6EF602D6A0A}" type="presParOf" srcId="{EA76EB42-34DB-42A4-A2AC-8EFB2F090B08}" destId="{CCBBDEDB-1351-4DD2-9A98-B85F17FA6B5C}" srcOrd="9" destOrd="0" presId="urn:microsoft.com/office/officeart/2005/8/layout/process5"/>
    <dgm:cxn modelId="{902A738C-E9B7-4F3B-8DC7-3719B5390946}" type="presParOf" srcId="{CCBBDEDB-1351-4DD2-9A98-B85F17FA6B5C}" destId="{D81CE971-890B-4182-B19D-36EBEAF3E547}" srcOrd="0" destOrd="0" presId="urn:microsoft.com/office/officeart/2005/8/layout/process5"/>
    <dgm:cxn modelId="{59230303-08B4-4937-82D4-E00AFFA68E01}" type="presParOf" srcId="{EA76EB42-34DB-42A4-A2AC-8EFB2F090B08}" destId="{8E0903C6-CE0F-4B64-8942-9B1BDC406FD3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722A934F-5F48-419C-9355-955E300625DC}" type="doc">
      <dgm:prSet loTypeId="urn:microsoft.com/office/officeart/2005/8/layout/pyramid3" loCatId="pyramid" qsTypeId="urn:microsoft.com/office/officeart/2005/8/quickstyle/3d1" qsCatId="3D" csTypeId="urn:microsoft.com/office/officeart/2005/8/colors/colorful1#19" csCatId="colorful" phldr="1"/>
      <dgm:spPr/>
    </dgm:pt>
    <dgm:pt modelId="{B9FE8311-82D9-48A3-ACBB-75718508A768}">
      <dgm:prSet phldrT="[Texto]" custT="1"/>
      <dgm:spPr/>
      <dgm:t>
        <a:bodyPr/>
        <a:lstStyle/>
        <a:p>
          <a:pPr algn="l"/>
          <a:r>
            <a:rPr lang="es-EC" sz="1500" dirty="0" smtClean="0">
              <a:latin typeface="Book Antiqua" pitchFamily="18" charset="0"/>
            </a:rPr>
            <a:t>Cambio en la normativa</a:t>
          </a:r>
          <a:endParaRPr lang="es-EC" sz="1500" dirty="0">
            <a:latin typeface="Book Antiqua" pitchFamily="18" charset="0"/>
          </a:endParaRPr>
        </a:p>
      </dgm:t>
    </dgm:pt>
    <dgm:pt modelId="{042C9D00-6863-458D-B1B5-341C14BC70A9}" type="parTrans" cxnId="{5D1F222C-C38D-4D9F-A633-B156F9947B01}">
      <dgm:prSet/>
      <dgm:spPr/>
      <dgm:t>
        <a:bodyPr/>
        <a:lstStyle/>
        <a:p>
          <a:pPr algn="l"/>
          <a:endParaRPr lang="es-EC" sz="1500">
            <a:latin typeface="Book Antiqua" pitchFamily="18" charset="0"/>
          </a:endParaRPr>
        </a:p>
      </dgm:t>
    </dgm:pt>
    <dgm:pt modelId="{19389174-7786-44FB-9714-5163DA398C49}" type="sibTrans" cxnId="{5D1F222C-C38D-4D9F-A633-B156F9947B01}">
      <dgm:prSet/>
      <dgm:spPr/>
      <dgm:t>
        <a:bodyPr/>
        <a:lstStyle/>
        <a:p>
          <a:pPr algn="l"/>
          <a:endParaRPr lang="es-EC" sz="1500">
            <a:latin typeface="Book Antiqua" pitchFamily="18" charset="0"/>
          </a:endParaRPr>
        </a:p>
      </dgm:t>
    </dgm:pt>
    <dgm:pt modelId="{A27C1886-58D9-4E2B-8AF7-6E1DFE5AEA61}">
      <dgm:prSet phldrT="[Texto]" custT="1"/>
      <dgm:spPr/>
      <dgm:t>
        <a:bodyPr/>
        <a:lstStyle/>
        <a:p>
          <a:pPr algn="l"/>
          <a:r>
            <a:rPr lang="es-EC" sz="1500" dirty="0" smtClean="0">
              <a:latin typeface="Book Antiqua" pitchFamily="18" charset="0"/>
            </a:rPr>
            <a:t>Cursos de capacitación + Pasantía profesional</a:t>
          </a:r>
          <a:endParaRPr lang="es-EC" sz="1500" dirty="0">
            <a:latin typeface="Book Antiqua" pitchFamily="18" charset="0"/>
          </a:endParaRPr>
        </a:p>
      </dgm:t>
    </dgm:pt>
    <dgm:pt modelId="{8DC6396B-3724-4D4C-A9B9-05DAC0A7C533}" type="parTrans" cxnId="{6F6D4328-5C51-4012-9E6D-A66C579DBC27}">
      <dgm:prSet/>
      <dgm:spPr/>
      <dgm:t>
        <a:bodyPr/>
        <a:lstStyle/>
        <a:p>
          <a:pPr algn="l"/>
          <a:endParaRPr lang="es-EC" sz="1500">
            <a:latin typeface="Book Antiqua" pitchFamily="18" charset="0"/>
          </a:endParaRPr>
        </a:p>
      </dgm:t>
    </dgm:pt>
    <dgm:pt modelId="{0221DDAB-E4B0-4079-9E07-0737DF90075C}" type="sibTrans" cxnId="{6F6D4328-5C51-4012-9E6D-A66C579DBC27}">
      <dgm:prSet/>
      <dgm:spPr/>
      <dgm:t>
        <a:bodyPr/>
        <a:lstStyle/>
        <a:p>
          <a:pPr algn="l"/>
          <a:endParaRPr lang="es-EC" sz="1500">
            <a:latin typeface="Book Antiqua" pitchFamily="18" charset="0"/>
          </a:endParaRPr>
        </a:p>
      </dgm:t>
    </dgm:pt>
    <dgm:pt modelId="{72E17CCA-F0C4-4CCE-A794-197CA29BD6C4}">
      <dgm:prSet phldrT="[Texto]" custT="1"/>
      <dgm:spPr/>
      <dgm:t>
        <a:bodyPr/>
        <a:lstStyle/>
        <a:p>
          <a:pPr algn="l"/>
          <a:r>
            <a:rPr lang="es-EC" sz="1500" dirty="0" smtClean="0">
              <a:latin typeface="Book Antiqua" pitchFamily="18" charset="0"/>
            </a:rPr>
            <a:t>Cursos de capacitación</a:t>
          </a:r>
          <a:endParaRPr lang="es-EC" sz="1500" dirty="0">
            <a:latin typeface="Book Antiqua" pitchFamily="18" charset="0"/>
          </a:endParaRPr>
        </a:p>
      </dgm:t>
    </dgm:pt>
    <dgm:pt modelId="{10EC6520-B79E-4DB4-B4EA-B9D09AAC3672}" type="parTrans" cxnId="{45C18A88-E376-47AD-AB16-6E72C780F8FC}">
      <dgm:prSet/>
      <dgm:spPr/>
      <dgm:t>
        <a:bodyPr/>
        <a:lstStyle/>
        <a:p>
          <a:pPr algn="l"/>
          <a:endParaRPr lang="es-EC" sz="1500">
            <a:latin typeface="Book Antiqua" pitchFamily="18" charset="0"/>
          </a:endParaRPr>
        </a:p>
      </dgm:t>
    </dgm:pt>
    <dgm:pt modelId="{8FFF3501-874F-454A-BC56-6EB59C0930B6}" type="sibTrans" cxnId="{45C18A88-E376-47AD-AB16-6E72C780F8FC}">
      <dgm:prSet/>
      <dgm:spPr/>
      <dgm:t>
        <a:bodyPr/>
        <a:lstStyle/>
        <a:p>
          <a:pPr algn="l"/>
          <a:endParaRPr lang="es-EC" sz="1500">
            <a:latin typeface="Book Antiqua" pitchFamily="18" charset="0"/>
          </a:endParaRPr>
        </a:p>
      </dgm:t>
    </dgm:pt>
    <dgm:pt modelId="{902A1FA1-CB1D-4127-A780-6161AA24EEDA}">
      <dgm:prSet custT="1"/>
      <dgm:spPr/>
      <dgm:t>
        <a:bodyPr/>
        <a:lstStyle/>
        <a:p>
          <a:pPr algn="l"/>
          <a:r>
            <a:rPr lang="es-EC" sz="1500" dirty="0" smtClean="0">
              <a:latin typeface="Book Antiqua" pitchFamily="18" charset="0"/>
            </a:rPr>
            <a:t>Subsidio</a:t>
          </a:r>
          <a:endParaRPr lang="es-EC" sz="1500" dirty="0">
            <a:latin typeface="Book Antiqua" pitchFamily="18" charset="0"/>
          </a:endParaRPr>
        </a:p>
      </dgm:t>
    </dgm:pt>
    <dgm:pt modelId="{E36E9A0D-F933-4646-A9DB-B26D5C5175B3}" type="parTrans" cxnId="{2764ED20-9852-46C4-9DD4-CCEDAFC8B2B5}">
      <dgm:prSet/>
      <dgm:spPr/>
      <dgm:t>
        <a:bodyPr/>
        <a:lstStyle/>
        <a:p>
          <a:pPr algn="l"/>
          <a:endParaRPr lang="es-EC" sz="1500">
            <a:latin typeface="Book Antiqua" pitchFamily="18" charset="0"/>
          </a:endParaRPr>
        </a:p>
      </dgm:t>
    </dgm:pt>
    <dgm:pt modelId="{8E976E68-C195-4E2E-A08B-30CA097A92C6}" type="sibTrans" cxnId="{2764ED20-9852-46C4-9DD4-CCEDAFC8B2B5}">
      <dgm:prSet/>
      <dgm:spPr/>
      <dgm:t>
        <a:bodyPr/>
        <a:lstStyle/>
        <a:p>
          <a:pPr algn="l"/>
          <a:endParaRPr lang="es-EC" sz="1500">
            <a:latin typeface="Book Antiqua" pitchFamily="18" charset="0"/>
          </a:endParaRPr>
        </a:p>
      </dgm:t>
    </dgm:pt>
    <dgm:pt modelId="{E2495EB1-80F6-4D0C-8178-6CA9606136FA}">
      <dgm:prSet custT="1"/>
      <dgm:spPr/>
      <dgm:t>
        <a:bodyPr/>
        <a:lstStyle/>
        <a:p>
          <a:pPr algn="l"/>
          <a:r>
            <a:rPr lang="es-EC" sz="1500" dirty="0" smtClean="0">
              <a:latin typeface="Book Antiqua" pitchFamily="18" charset="0"/>
            </a:rPr>
            <a:t>Cursos de capacitación + Pasantía profesional + Seguimiento (Ente intermediario)</a:t>
          </a:r>
          <a:endParaRPr lang="es-EC" sz="1500" dirty="0">
            <a:latin typeface="Book Antiqua" pitchFamily="18" charset="0"/>
          </a:endParaRPr>
        </a:p>
      </dgm:t>
    </dgm:pt>
    <dgm:pt modelId="{562FA937-90FE-4B8A-975F-6FCB0875CFF5}" type="parTrans" cxnId="{C3838624-F2C4-4626-8BDC-6A75541480E6}">
      <dgm:prSet/>
      <dgm:spPr/>
      <dgm:t>
        <a:bodyPr/>
        <a:lstStyle/>
        <a:p>
          <a:pPr algn="l"/>
          <a:endParaRPr lang="es-EC" sz="1500">
            <a:latin typeface="Book Antiqua" pitchFamily="18" charset="0"/>
          </a:endParaRPr>
        </a:p>
      </dgm:t>
    </dgm:pt>
    <dgm:pt modelId="{3F189A8F-BF0D-43C0-952E-6ED445E06F04}" type="sibTrans" cxnId="{C3838624-F2C4-4626-8BDC-6A75541480E6}">
      <dgm:prSet/>
      <dgm:spPr/>
      <dgm:t>
        <a:bodyPr/>
        <a:lstStyle/>
        <a:p>
          <a:pPr algn="l"/>
          <a:endParaRPr lang="es-EC" sz="1500">
            <a:latin typeface="Book Antiqua" pitchFamily="18" charset="0"/>
          </a:endParaRPr>
        </a:p>
      </dgm:t>
    </dgm:pt>
    <dgm:pt modelId="{E802D2F6-C8CE-4F28-81FD-CB3B5AAC7F31}">
      <dgm:prSet custT="1"/>
      <dgm:spPr/>
      <dgm:t>
        <a:bodyPr/>
        <a:lstStyle/>
        <a:p>
          <a:pPr algn="l"/>
          <a:r>
            <a:rPr lang="es-EC" sz="1500" dirty="0" smtClean="0">
              <a:latin typeface="Book Antiqua" pitchFamily="18" charset="0"/>
            </a:rPr>
            <a:t>+ Efectividad</a:t>
          </a:r>
          <a:endParaRPr lang="es-EC" sz="1500" dirty="0">
            <a:latin typeface="Book Antiqua" pitchFamily="18" charset="0"/>
          </a:endParaRPr>
        </a:p>
      </dgm:t>
    </dgm:pt>
    <dgm:pt modelId="{E786E7A9-40E7-458B-89A6-0F9743779C47}" type="parTrans" cxnId="{CEDDC93D-2B94-4C68-8830-4ABB0BD20208}">
      <dgm:prSet/>
      <dgm:spPr/>
      <dgm:t>
        <a:bodyPr/>
        <a:lstStyle/>
        <a:p>
          <a:pPr algn="l"/>
          <a:endParaRPr lang="es-EC" sz="1500">
            <a:latin typeface="Book Antiqua" pitchFamily="18" charset="0"/>
          </a:endParaRPr>
        </a:p>
      </dgm:t>
    </dgm:pt>
    <dgm:pt modelId="{5C97E1B4-2FD9-44EB-871C-2AC327F1837F}" type="sibTrans" cxnId="{CEDDC93D-2B94-4C68-8830-4ABB0BD20208}">
      <dgm:prSet/>
      <dgm:spPr/>
      <dgm:t>
        <a:bodyPr/>
        <a:lstStyle/>
        <a:p>
          <a:pPr algn="l"/>
          <a:endParaRPr lang="es-EC" sz="1500">
            <a:latin typeface="Book Antiqua" pitchFamily="18" charset="0"/>
          </a:endParaRPr>
        </a:p>
      </dgm:t>
    </dgm:pt>
    <dgm:pt modelId="{557A78E9-47E5-405B-BDDC-34CAB4E83C40}">
      <dgm:prSet custT="1"/>
      <dgm:spPr/>
      <dgm:t>
        <a:bodyPr/>
        <a:lstStyle/>
        <a:p>
          <a:pPr algn="l"/>
          <a:endParaRPr lang="es-EC" sz="1500" dirty="0">
            <a:latin typeface="Book Antiqua" pitchFamily="18" charset="0"/>
          </a:endParaRPr>
        </a:p>
      </dgm:t>
    </dgm:pt>
    <dgm:pt modelId="{76373EBE-B836-4A93-8876-66D63C506340}" type="parTrans" cxnId="{F1DAD4FD-E4CD-4BE7-8C31-3B9B84354BE3}">
      <dgm:prSet/>
      <dgm:spPr/>
      <dgm:t>
        <a:bodyPr/>
        <a:lstStyle/>
        <a:p>
          <a:pPr algn="l"/>
          <a:endParaRPr lang="es-EC" sz="1500">
            <a:latin typeface="Book Antiqua" pitchFamily="18" charset="0"/>
          </a:endParaRPr>
        </a:p>
      </dgm:t>
    </dgm:pt>
    <dgm:pt modelId="{86BA813F-D671-4E92-A7F0-FB151C6E400E}" type="sibTrans" cxnId="{F1DAD4FD-E4CD-4BE7-8C31-3B9B84354BE3}">
      <dgm:prSet/>
      <dgm:spPr/>
      <dgm:t>
        <a:bodyPr/>
        <a:lstStyle/>
        <a:p>
          <a:pPr algn="l"/>
          <a:endParaRPr lang="es-EC" sz="1500">
            <a:latin typeface="Book Antiqua" pitchFamily="18" charset="0"/>
          </a:endParaRPr>
        </a:p>
      </dgm:t>
    </dgm:pt>
    <dgm:pt modelId="{41A45BB7-8FBC-4435-8CDE-7FB82310BEE8}">
      <dgm:prSet custT="1"/>
      <dgm:spPr/>
      <dgm:t>
        <a:bodyPr/>
        <a:lstStyle/>
        <a:p>
          <a:pPr algn="l"/>
          <a:endParaRPr lang="es-EC" sz="1500" dirty="0">
            <a:latin typeface="Book Antiqua" pitchFamily="18" charset="0"/>
          </a:endParaRPr>
        </a:p>
      </dgm:t>
    </dgm:pt>
    <dgm:pt modelId="{9117293B-7740-403B-B6C8-4C1F47EA6826}" type="parTrans" cxnId="{3285BC6B-5859-4CD6-9237-04461B0FCB33}">
      <dgm:prSet/>
      <dgm:spPr/>
      <dgm:t>
        <a:bodyPr/>
        <a:lstStyle/>
        <a:p>
          <a:pPr algn="l"/>
          <a:endParaRPr lang="es-EC" sz="1500">
            <a:latin typeface="Book Antiqua" pitchFamily="18" charset="0"/>
          </a:endParaRPr>
        </a:p>
      </dgm:t>
    </dgm:pt>
    <dgm:pt modelId="{1F8458FD-1989-4D4A-9B23-D3A4BA8EFBBA}" type="sibTrans" cxnId="{3285BC6B-5859-4CD6-9237-04461B0FCB33}">
      <dgm:prSet/>
      <dgm:spPr/>
      <dgm:t>
        <a:bodyPr/>
        <a:lstStyle/>
        <a:p>
          <a:pPr algn="l"/>
          <a:endParaRPr lang="es-EC" sz="1500">
            <a:latin typeface="Book Antiqua" pitchFamily="18" charset="0"/>
          </a:endParaRPr>
        </a:p>
      </dgm:t>
    </dgm:pt>
    <dgm:pt modelId="{076EC7E7-640C-4B4E-B855-9A9C0639FDDE}">
      <dgm:prSet custT="1"/>
      <dgm:spPr/>
      <dgm:t>
        <a:bodyPr/>
        <a:lstStyle/>
        <a:p>
          <a:pPr algn="l"/>
          <a:endParaRPr lang="es-EC" sz="1500" dirty="0">
            <a:latin typeface="Book Antiqua" pitchFamily="18" charset="0"/>
          </a:endParaRPr>
        </a:p>
      </dgm:t>
    </dgm:pt>
    <dgm:pt modelId="{D4E64EA4-1755-437A-8D8D-2115CE4982E2}" type="parTrans" cxnId="{B5463068-8CBD-439E-9D87-4E5DA57823E2}">
      <dgm:prSet/>
      <dgm:spPr/>
      <dgm:t>
        <a:bodyPr/>
        <a:lstStyle/>
        <a:p>
          <a:pPr algn="l"/>
          <a:endParaRPr lang="es-EC" sz="1500">
            <a:latin typeface="Book Antiqua" pitchFamily="18" charset="0"/>
          </a:endParaRPr>
        </a:p>
      </dgm:t>
    </dgm:pt>
    <dgm:pt modelId="{BC6F24E9-F529-477A-84F9-D2004A197DD1}" type="sibTrans" cxnId="{B5463068-8CBD-439E-9D87-4E5DA57823E2}">
      <dgm:prSet/>
      <dgm:spPr/>
      <dgm:t>
        <a:bodyPr/>
        <a:lstStyle/>
        <a:p>
          <a:pPr algn="l"/>
          <a:endParaRPr lang="es-EC" sz="1500">
            <a:latin typeface="Book Antiqua" pitchFamily="18" charset="0"/>
          </a:endParaRPr>
        </a:p>
      </dgm:t>
    </dgm:pt>
    <dgm:pt modelId="{DDB1B713-A4C8-46AC-AA03-1AD4B031F517}">
      <dgm:prSet custT="1"/>
      <dgm:spPr/>
      <dgm:t>
        <a:bodyPr/>
        <a:lstStyle/>
        <a:p>
          <a:pPr algn="l"/>
          <a:r>
            <a:rPr lang="es-EC" sz="1400" dirty="0" smtClean="0">
              <a:latin typeface="Book Antiqua" pitchFamily="18" charset="0"/>
            </a:rPr>
            <a:t>- Efectividad </a:t>
          </a:r>
          <a:endParaRPr lang="es-EC" sz="1400" dirty="0">
            <a:latin typeface="Book Antiqua" pitchFamily="18" charset="0"/>
          </a:endParaRPr>
        </a:p>
      </dgm:t>
    </dgm:pt>
    <dgm:pt modelId="{76D83B30-11C2-4518-9A04-BB7DDD3438E9}" type="parTrans" cxnId="{B6894AC6-C138-499A-84F7-EB1C378522F4}">
      <dgm:prSet/>
      <dgm:spPr/>
      <dgm:t>
        <a:bodyPr/>
        <a:lstStyle/>
        <a:p>
          <a:pPr algn="l"/>
          <a:endParaRPr lang="es-EC" sz="1500">
            <a:latin typeface="Book Antiqua" pitchFamily="18" charset="0"/>
          </a:endParaRPr>
        </a:p>
      </dgm:t>
    </dgm:pt>
    <dgm:pt modelId="{9DE9C08A-7402-4FE1-BACC-545B502EDB4F}" type="sibTrans" cxnId="{B6894AC6-C138-499A-84F7-EB1C378522F4}">
      <dgm:prSet/>
      <dgm:spPr/>
      <dgm:t>
        <a:bodyPr/>
        <a:lstStyle/>
        <a:p>
          <a:pPr algn="l"/>
          <a:endParaRPr lang="es-EC" sz="1500">
            <a:latin typeface="Book Antiqua" pitchFamily="18" charset="0"/>
          </a:endParaRPr>
        </a:p>
      </dgm:t>
    </dgm:pt>
    <dgm:pt modelId="{DF35A6CC-34B5-4AF7-9F1B-2DDFE051FB5F}">
      <dgm:prSet custT="1"/>
      <dgm:spPr/>
      <dgm:t>
        <a:bodyPr/>
        <a:lstStyle/>
        <a:p>
          <a:pPr algn="l"/>
          <a:r>
            <a:rPr lang="es-EC" sz="1500" dirty="0" smtClean="0">
              <a:latin typeface="Book Antiqua" pitchFamily="18" charset="0"/>
            </a:rPr>
            <a:t>Deducción de impuestos</a:t>
          </a:r>
          <a:endParaRPr lang="es-EC" sz="1500" dirty="0">
            <a:latin typeface="Book Antiqua" pitchFamily="18" charset="0"/>
          </a:endParaRPr>
        </a:p>
      </dgm:t>
    </dgm:pt>
    <dgm:pt modelId="{EE98BB01-B18F-466D-8D6A-44AA8D583293}" type="parTrans" cxnId="{EEDDDC77-BBEC-4CE8-B091-A213C6441967}">
      <dgm:prSet/>
      <dgm:spPr/>
      <dgm:t>
        <a:bodyPr/>
        <a:lstStyle/>
        <a:p>
          <a:pPr algn="l"/>
          <a:endParaRPr lang="es-EC" sz="1500">
            <a:latin typeface="Book Antiqua" pitchFamily="18" charset="0"/>
          </a:endParaRPr>
        </a:p>
      </dgm:t>
    </dgm:pt>
    <dgm:pt modelId="{36FCDAB9-3CDC-471A-96A7-ABCE72CFA3C6}" type="sibTrans" cxnId="{EEDDDC77-BBEC-4CE8-B091-A213C6441967}">
      <dgm:prSet/>
      <dgm:spPr/>
      <dgm:t>
        <a:bodyPr/>
        <a:lstStyle/>
        <a:p>
          <a:pPr algn="l"/>
          <a:endParaRPr lang="es-EC" sz="1500">
            <a:latin typeface="Book Antiqua" pitchFamily="18" charset="0"/>
          </a:endParaRPr>
        </a:p>
      </dgm:t>
    </dgm:pt>
    <dgm:pt modelId="{86986079-DA12-4E58-9F92-5AA768328151}">
      <dgm:prSet custT="1"/>
      <dgm:spPr/>
      <dgm:t>
        <a:bodyPr/>
        <a:lstStyle/>
        <a:p>
          <a:pPr algn="l"/>
          <a:r>
            <a:rPr lang="es-EC" sz="1500" dirty="0" smtClean="0">
              <a:latin typeface="Book Antiqua" pitchFamily="18" charset="0"/>
            </a:rPr>
            <a:t>Subsidio al sueldo</a:t>
          </a:r>
          <a:endParaRPr lang="es-EC" sz="1500" dirty="0">
            <a:latin typeface="Book Antiqua" pitchFamily="18" charset="0"/>
          </a:endParaRPr>
        </a:p>
      </dgm:t>
    </dgm:pt>
    <dgm:pt modelId="{F4BA0E69-D278-46DC-8A56-85E75FF6385B}" type="parTrans" cxnId="{FA634A0D-2764-43A2-BE20-80273CFE5D41}">
      <dgm:prSet/>
      <dgm:spPr/>
      <dgm:t>
        <a:bodyPr/>
        <a:lstStyle/>
        <a:p>
          <a:pPr algn="l"/>
          <a:endParaRPr lang="es-EC" sz="1500">
            <a:latin typeface="Book Antiqua" pitchFamily="18" charset="0"/>
          </a:endParaRPr>
        </a:p>
      </dgm:t>
    </dgm:pt>
    <dgm:pt modelId="{0E76580E-656C-46DA-99E1-BE65465D483B}" type="sibTrans" cxnId="{FA634A0D-2764-43A2-BE20-80273CFE5D41}">
      <dgm:prSet/>
      <dgm:spPr/>
      <dgm:t>
        <a:bodyPr/>
        <a:lstStyle/>
        <a:p>
          <a:pPr algn="l"/>
          <a:endParaRPr lang="es-EC" sz="1500">
            <a:latin typeface="Book Antiqua" pitchFamily="18" charset="0"/>
          </a:endParaRPr>
        </a:p>
      </dgm:t>
    </dgm:pt>
    <dgm:pt modelId="{1326A004-4146-4E42-982F-12E296642623}" type="pres">
      <dgm:prSet presAssocID="{722A934F-5F48-419C-9355-955E300625DC}" presName="Name0" presStyleCnt="0">
        <dgm:presLayoutVars>
          <dgm:dir/>
          <dgm:animLvl val="lvl"/>
          <dgm:resizeHandles val="exact"/>
        </dgm:presLayoutVars>
      </dgm:prSet>
      <dgm:spPr/>
    </dgm:pt>
    <dgm:pt modelId="{81428C35-BFE7-488F-8C54-85C49ADBF86A}" type="pres">
      <dgm:prSet presAssocID="{E802D2F6-C8CE-4F28-81FD-CB3B5AAC7F31}" presName="Name8" presStyleCnt="0"/>
      <dgm:spPr/>
    </dgm:pt>
    <dgm:pt modelId="{71CC512E-829F-4F92-9088-56E133A532A3}" type="pres">
      <dgm:prSet presAssocID="{E802D2F6-C8CE-4F28-81FD-CB3B5AAC7F31}" presName="acctBkgd" presStyleLbl="alignAcc1" presStyleIdx="0" presStyleCnt="5"/>
      <dgm:spPr/>
      <dgm:t>
        <a:bodyPr/>
        <a:lstStyle/>
        <a:p>
          <a:endParaRPr lang="es-EC"/>
        </a:p>
      </dgm:t>
    </dgm:pt>
    <dgm:pt modelId="{4AD321DA-427F-4E5E-9C92-54336533B614}" type="pres">
      <dgm:prSet presAssocID="{E802D2F6-C8CE-4F28-81FD-CB3B5AAC7F31}" presName="acctTx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1C17F9-F8AD-4DDA-9C3A-F603BA5B933A}" type="pres">
      <dgm:prSet presAssocID="{E802D2F6-C8CE-4F28-81FD-CB3B5AAC7F31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940B2D-7484-4DC3-9AF0-2F2CA48C7AC2}" type="pres">
      <dgm:prSet presAssocID="{E802D2F6-C8CE-4F28-81FD-CB3B5AAC7F3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13CF75-BED1-487F-9051-67C4C337EEC4}" type="pres">
      <dgm:prSet presAssocID="{557A78E9-47E5-405B-BDDC-34CAB4E83C40}" presName="Name8" presStyleCnt="0"/>
      <dgm:spPr/>
    </dgm:pt>
    <dgm:pt modelId="{7C4775B5-1249-4211-9DA4-A3C29B1107CA}" type="pres">
      <dgm:prSet presAssocID="{557A78E9-47E5-405B-BDDC-34CAB4E83C40}" presName="acctBkgd" presStyleLbl="alignAcc1" presStyleIdx="1" presStyleCnt="5"/>
      <dgm:spPr/>
      <dgm:t>
        <a:bodyPr/>
        <a:lstStyle/>
        <a:p>
          <a:endParaRPr lang="es-EC"/>
        </a:p>
      </dgm:t>
    </dgm:pt>
    <dgm:pt modelId="{68508D68-CBDE-4C23-BBF6-2EB75A0E7CC3}" type="pres">
      <dgm:prSet presAssocID="{557A78E9-47E5-405B-BDDC-34CAB4E83C40}" presName="acctTx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EB003F-EAEB-4B8D-88DD-74D8BD0EDCCB}" type="pres">
      <dgm:prSet presAssocID="{557A78E9-47E5-405B-BDDC-34CAB4E83C40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B51575-601D-40CE-8EBA-FAFD67CD8CEB}" type="pres">
      <dgm:prSet presAssocID="{557A78E9-47E5-405B-BDDC-34CAB4E83C4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007A70-26E5-4C58-B671-4710E22943B0}" type="pres">
      <dgm:prSet presAssocID="{41A45BB7-8FBC-4435-8CDE-7FB82310BEE8}" presName="Name8" presStyleCnt="0"/>
      <dgm:spPr/>
    </dgm:pt>
    <dgm:pt modelId="{C52A3AC4-5A88-4700-BBCF-DBB97B94AEC4}" type="pres">
      <dgm:prSet presAssocID="{41A45BB7-8FBC-4435-8CDE-7FB82310BEE8}" presName="acctBkgd" presStyleLbl="alignAcc1" presStyleIdx="2" presStyleCnt="5"/>
      <dgm:spPr/>
      <dgm:t>
        <a:bodyPr/>
        <a:lstStyle/>
        <a:p>
          <a:endParaRPr lang="es-EC"/>
        </a:p>
      </dgm:t>
    </dgm:pt>
    <dgm:pt modelId="{49E1D4DD-0F1A-4A1C-874C-A71B5EDBB8ED}" type="pres">
      <dgm:prSet presAssocID="{41A45BB7-8FBC-4435-8CDE-7FB82310BEE8}" presName="acctTx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599BD1-323C-414D-841F-2A75A582411E}" type="pres">
      <dgm:prSet presAssocID="{41A45BB7-8FBC-4435-8CDE-7FB82310BEE8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2CB32B-8344-41BB-914B-F4535CD8828B}" type="pres">
      <dgm:prSet presAssocID="{41A45BB7-8FBC-4435-8CDE-7FB82310BEE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B6BE50-A9ED-49D6-AA8E-3E1ADE9EBA0C}" type="pres">
      <dgm:prSet presAssocID="{076EC7E7-640C-4B4E-B855-9A9C0639FDDE}" presName="Name8" presStyleCnt="0"/>
      <dgm:spPr/>
    </dgm:pt>
    <dgm:pt modelId="{F3457A80-4591-40E0-96AD-F1A2851EB1FD}" type="pres">
      <dgm:prSet presAssocID="{076EC7E7-640C-4B4E-B855-9A9C0639FDDE}" presName="acctBkgd" presStyleLbl="alignAcc1" presStyleIdx="3" presStyleCnt="5"/>
      <dgm:spPr/>
      <dgm:t>
        <a:bodyPr/>
        <a:lstStyle/>
        <a:p>
          <a:endParaRPr lang="es-EC"/>
        </a:p>
      </dgm:t>
    </dgm:pt>
    <dgm:pt modelId="{91E01076-160D-4317-B823-5CD82830E912}" type="pres">
      <dgm:prSet presAssocID="{076EC7E7-640C-4B4E-B855-9A9C0639FDDE}" presName="acctTx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F90B97-89AA-4CB9-AAB7-2077EC302E62}" type="pres">
      <dgm:prSet presAssocID="{076EC7E7-640C-4B4E-B855-9A9C0639FDDE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7EB9D4-2D66-445B-878F-5D0EEDB205C7}" type="pres">
      <dgm:prSet presAssocID="{076EC7E7-640C-4B4E-B855-9A9C0639FDD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595EA5-E060-4F6F-800A-E4C76B6260D6}" type="pres">
      <dgm:prSet presAssocID="{DDB1B713-A4C8-46AC-AA03-1AD4B031F517}" presName="Name8" presStyleCnt="0"/>
      <dgm:spPr/>
    </dgm:pt>
    <dgm:pt modelId="{23000DE0-5EA7-4ACF-8CF3-570AF0B1A63E}" type="pres">
      <dgm:prSet presAssocID="{DDB1B713-A4C8-46AC-AA03-1AD4B031F517}" presName="acctBkgd" presStyleLbl="alignAcc1" presStyleIdx="4" presStyleCnt="5"/>
      <dgm:spPr/>
      <dgm:t>
        <a:bodyPr/>
        <a:lstStyle/>
        <a:p>
          <a:endParaRPr lang="es-EC"/>
        </a:p>
      </dgm:t>
    </dgm:pt>
    <dgm:pt modelId="{3F7C35F5-3DAB-4DE2-A047-71FBA71603D3}" type="pres">
      <dgm:prSet presAssocID="{DDB1B713-A4C8-46AC-AA03-1AD4B031F517}" presName="acct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6B70DF-68C2-4DFE-88C6-BC08645E31AF}" type="pres">
      <dgm:prSet presAssocID="{DDB1B713-A4C8-46AC-AA03-1AD4B031F517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9349E3-BA39-4EBD-947E-997155F79957}" type="pres">
      <dgm:prSet presAssocID="{DDB1B713-A4C8-46AC-AA03-1AD4B031F51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F7C9974-A906-4A07-9BE4-41C888C780C6}" type="presOf" srcId="{B9FE8311-82D9-48A3-ACBB-75718508A768}" destId="{71CC512E-829F-4F92-9088-56E133A532A3}" srcOrd="0" destOrd="0" presId="urn:microsoft.com/office/officeart/2005/8/layout/pyramid3"/>
    <dgm:cxn modelId="{45C18A88-E376-47AD-AB16-6E72C780F8FC}" srcId="{DDB1B713-A4C8-46AC-AA03-1AD4B031F517}" destId="{72E17CCA-F0C4-4CCE-A794-197CA29BD6C4}" srcOrd="0" destOrd="0" parTransId="{10EC6520-B79E-4DB4-B4EA-B9D09AAC3672}" sibTransId="{8FFF3501-874F-454A-BC56-6EB59C0930B6}"/>
    <dgm:cxn modelId="{F1DAD4FD-E4CD-4BE7-8C31-3B9B84354BE3}" srcId="{722A934F-5F48-419C-9355-955E300625DC}" destId="{557A78E9-47E5-405B-BDDC-34CAB4E83C40}" srcOrd="1" destOrd="0" parTransId="{76373EBE-B836-4A93-8876-66D63C506340}" sibTransId="{86BA813F-D671-4E92-A7F0-FB151C6E400E}"/>
    <dgm:cxn modelId="{701954BB-32DC-4B35-B6FA-B0391A90D6CE}" type="presOf" srcId="{B9FE8311-82D9-48A3-ACBB-75718508A768}" destId="{4AD321DA-427F-4E5E-9C92-54336533B614}" srcOrd="1" destOrd="0" presId="urn:microsoft.com/office/officeart/2005/8/layout/pyramid3"/>
    <dgm:cxn modelId="{B6894AC6-C138-499A-84F7-EB1C378522F4}" srcId="{722A934F-5F48-419C-9355-955E300625DC}" destId="{DDB1B713-A4C8-46AC-AA03-1AD4B031F517}" srcOrd="4" destOrd="0" parTransId="{76D83B30-11C2-4518-9A04-BB7DDD3438E9}" sibTransId="{9DE9C08A-7402-4FE1-BACC-545B502EDB4F}"/>
    <dgm:cxn modelId="{2764ED20-9852-46C4-9DD4-CCEDAFC8B2B5}" srcId="{557A78E9-47E5-405B-BDDC-34CAB4E83C40}" destId="{902A1FA1-CB1D-4127-A780-6161AA24EEDA}" srcOrd="0" destOrd="0" parTransId="{E36E9A0D-F933-4646-A9DB-B26D5C5175B3}" sibTransId="{8E976E68-C195-4E2E-A08B-30CA097A92C6}"/>
    <dgm:cxn modelId="{CAB990DA-4E9F-4D44-B756-D1B540862BF3}" type="presOf" srcId="{A27C1886-58D9-4E2B-8AF7-6E1DFE5AEA61}" destId="{F3457A80-4591-40E0-96AD-F1A2851EB1FD}" srcOrd="0" destOrd="0" presId="urn:microsoft.com/office/officeart/2005/8/layout/pyramid3"/>
    <dgm:cxn modelId="{CEDDC93D-2B94-4C68-8830-4ABB0BD20208}" srcId="{722A934F-5F48-419C-9355-955E300625DC}" destId="{E802D2F6-C8CE-4F28-81FD-CB3B5AAC7F31}" srcOrd="0" destOrd="0" parTransId="{E786E7A9-40E7-458B-89A6-0F9743779C47}" sibTransId="{5C97E1B4-2FD9-44EB-871C-2AC327F1837F}"/>
    <dgm:cxn modelId="{793A19CA-6675-4D12-BD26-849EFAAFEA9A}" type="presOf" srcId="{076EC7E7-640C-4B4E-B855-9A9C0639FDDE}" destId="{F8F90B97-89AA-4CB9-AAB7-2077EC302E62}" srcOrd="0" destOrd="0" presId="urn:microsoft.com/office/officeart/2005/8/layout/pyramid3"/>
    <dgm:cxn modelId="{BE333F39-F7BB-4AFD-A1DE-D6920988B937}" type="presOf" srcId="{86986079-DA12-4E58-9F92-5AA768328151}" destId="{7C4775B5-1249-4211-9DA4-A3C29B1107CA}" srcOrd="0" destOrd="1" presId="urn:microsoft.com/office/officeart/2005/8/layout/pyramid3"/>
    <dgm:cxn modelId="{B5463068-8CBD-439E-9D87-4E5DA57823E2}" srcId="{722A934F-5F48-419C-9355-955E300625DC}" destId="{076EC7E7-640C-4B4E-B855-9A9C0639FDDE}" srcOrd="3" destOrd="0" parTransId="{D4E64EA4-1755-437A-8D8D-2115CE4982E2}" sibTransId="{BC6F24E9-F529-477A-84F9-D2004A197DD1}"/>
    <dgm:cxn modelId="{5E5075ED-FAD3-4492-B52E-2F5B89E0D6BA}" type="presOf" srcId="{E2495EB1-80F6-4D0C-8178-6CA9606136FA}" destId="{49E1D4DD-0F1A-4A1C-874C-A71B5EDBB8ED}" srcOrd="1" destOrd="0" presId="urn:microsoft.com/office/officeart/2005/8/layout/pyramid3"/>
    <dgm:cxn modelId="{FA634A0D-2764-43A2-BE20-80273CFE5D41}" srcId="{902A1FA1-CB1D-4127-A780-6161AA24EEDA}" destId="{86986079-DA12-4E58-9F92-5AA768328151}" srcOrd="0" destOrd="0" parTransId="{F4BA0E69-D278-46DC-8A56-85E75FF6385B}" sibTransId="{0E76580E-656C-46DA-99E1-BE65465D483B}"/>
    <dgm:cxn modelId="{BE47C395-0942-48B0-AA63-B51D57D08A44}" type="presOf" srcId="{72E17CCA-F0C4-4CCE-A794-197CA29BD6C4}" destId="{23000DE0-5EA7-4ACF-8CF3-570AF0B1A63E}" srcOrd="0" destOrd="0" presId="urn:microsoft.com/office/officeart/2005/8/layout/pyramid3"/>
    <dgm:cxn modelId="{6F6D4328-5C51-4012-9E6D-A66C579DBC27}" srcId="{076EC7E7-640C-4B4E-B855-9A9C0639FDDE}" destId="{A27C1886-58D9-4E2B-8AF7-6E1DFE5AEA61}" srcOrd="0" destOrd="0" parTransId="{8DC6396B-3724-4D4C-A9B9-05DAC0A7C533}" sibTransId="{0221DDAB-E4B0-4079-9E07-0737DF90075C}"/>
    <dgm:cxn modelId="{0A89B4F8-8670-4D4C-864F-E38A6328DF52}" type="presOf" srcId="{72E17CCA-F0C4-4CCE-A794-197CA29BD6C4}" destId="{3F7C35F5-3DAB-4DE2-A047-71FBA71603D3}" srcOrd="1" destOrd="0" presId="urn:microsoft.com/office/officeart/2005/8/layout/pyramid3"/>
    <dgm:cxn modelId="{33001BF7-D379-4460-8DDA-8FB7714DDDB5}" type="presOf" srcId="{902A1FA1-CB1D-4127-A780-6161AA24EEDA}" destId="{7C4775B5-1249-4211-9DA4-A3C29B1107CA}" srcOrd="0" destOrd="0" presId="urn:microsoft.com/office/officeart/2005/8/layout/pyramid3"/>
    <dgm:cxn modelId="{C3838624-F2C4-4626-8BDC-6A75541480E6}" srcId="{41A45BB7-8FBC-4435-8CDE-7FB82310BEE8}" destId="{E2495EB1-80F6-4D0C-8178-6CA9606136FA}" srcOrd="0" destOrd="0" parTransId="{562FA937-90FE-4B8A-975F-6FCB0875CFF5}" sibTransId="{3F189A8F-BF0D-43C0-952E-6ED445E06F04}"/>
    <dgm:cxn modelId="{B1499BD1-C500-475E-9336-53D452F4FC5A}" type="presOf" srcId="{E2495EB1-80F6-4D0C-8178-6CA9606136FA}" destId="{C52A3AC4-5A88-4700-BBCF-DBB97B94AEC4}" srcOrd="0" destOrd="0" presId="urn:microsoft.com/office/officeart/2005/8/layout/pyramid3"/>
    <dgm:cxn modelId="{5D1F222C-C38D-4D9F-A633-B156F9947B01}" srcId="{E802D2F6-C8CE-4F28-81FD-CB3B5AAC7F31}" destId="{B9FE8311-82D9-48A3-ACBB-75718508A768}" srcOrd="0" destOrd="0" parTransId="{042C9D00-6863-458D-B1B5-341C14BC70A9}" sibTransId="{19389174-7786-44FB-9714-5163DA398C49}"/>
    <dgm:cxn modelId="{D2AA6457-DFDB-48CE-AAF5-D66EFF0BB07B}" type="presOf" srcId="{E802D2F6-C8CE-4F28-81FD-CB3B5AAC7F31}" destId="{3B940B2D-7484-4DC3-9AF0-2F2CA48C7AC2}" srcOrd="1" destOrd="0" presId="urn:microsoft.com/office/officeart/2005/8/layout/pyramid3"/>
    <dgm:cxn modelId="{2529C3B6-99FE-4AB9-94F7-FF011F37C566}" type="presOf" srcId="{A27C1886-58D9-4E2B-8AF7-6E1DFE5AEA61}" destId="{91E01076-160D-4317-B823-5CD82830E912}" srcOrd="1" destOrd="0" presId="urn:microsoft.com/office/officeart/2005/8/layout/pyramid3"/>
    <dgm:cxn modelId="{D85D1DBE-91D7-47FD-B036-A03F50C84EFF}" type="presOf" srcId="{E802D2F6-C8CE-4F28-81FD-CB3B5AAC7F31}" destId="{211C17F9-F8AD-4DDA-9C3A-F603BA5B933A}" srcOrd="0" destOrd="0" presId="urn:microsoft.com/office/officeart/2005/8/layout/pyramid3"/>
    <dgm:cxn modelId="{7319BDE0-880B-41DE-A461-D8B772884F35}" type="presOf" srcId="{41A45BB7-8FBC-4435-8CDE-7FB82310BEE8}" destId="{362CB32B-8344-41BB-914B-F4535CD8828B}" srcOrd="1" destOrd="0" presId="urn:microsoft.com/office/officeart/2005/8/layout/pyramid3"/>
    <dgm:cxn modelId="{9E938C28-0BED-4E96-B4B7-7A1A09543DD1}" type="presOf" srcId="{DF35A6CC-34B5-4AF7-9F1B-2DDFE051FB5F}" destId="{7C4775B5-1249-4211-9DA4-A3C29B1107CA}" srcOrd="0" destOrd="2" presId="urn:microsoft.com/office/officeart/2005/8/layout/pyramid3"/>
    <dgm:cxn modelId="{E6FCA6B8-5598-4E19-9869-0A9B6C270BF8}" type="presOf" srcId="{41A45BB7-8FBC-4435-8CDE-7FB82310BEE8}" destId="{2B599BD1-323C-414D-841F-2A75A582411E}" srcOrd="0" destOrd="0" presId="urn:microsoft.com/office/officeart/2005/8/layout/pyramid3"/>
    <dgm:cxn modelId="{53B9BCE2-B67D-4F98-9302-8C559492B1EA}" type="presOf" srcId="{DF35A6CC-34B5-4AF7-9F1B-2DDFE051FB5F}" destId="{68508D68-CBDE-4C23-BBF6-2EB75A0E7CC3}" srcOrd="1" destOrd="2" presId="urn:microsoft.com/office/officeart/2005/8/layout/pyramid3"/>
    <dgm:cxn modelId="{EEDDDC77-BBEC-4CE8-B091-A213C6441967}" srcId="{902A1FA1-CB1D-4127-A780-6161AA24EEDA}" destId="{DF35A6CC-34B5-4AF7-9F1B-2DDFE051FB5F}" srcOrd="1" destOrd="0" parTransId="{EE98BB01-B18F-466D-8D6A-44AA8D583293}" sibTransId="{36FCDAB9-3CDC-471A-96A7-ABCE72CFA3C6}"/>
    <dgm:cxn modelId="{77064AAB-8F97-4150-93D9-42E1815F1F56}" type="presOf" srcId="{557A78E9-47E5-405B-BDDC-34CAB4E83C40}" destId="{ADEB003F-EAEB-4B8D-88DD-74D8BD0EDCCB}" srcOrd="0" destOrd="0" presId="urn:microsoft.com/office/officeart/2005/8/layout/pyramid3"/>
    <dgm:cxn modelId="{ED042C5F-2292-44C4-A7A5-1600EBCF8D61}" type="presOf" srcId="{557A78E9-47E5-405B-BDDC-34CAB4E83C40}" destId="{94B51575-601D-40CE-8EBA-FAFD67CD8CEB}" srcOrd="1" destOrd="0" presId="urn:microsoft.com/office/officeart/2005/8/layout/pyramid3"/>
    <dgm:cxn modelId="{43AE694D-7D58-4913-B370-34E64879D49C}" type="presOf" srcId="{DDB1B713-A4C8-46AC-AA03-1AD4B031F517}" destId="{4D6B70DF-68C2-4DFE-88C6-BC08645E31AF}" srcOrd="0" destOrd="0" presId="urn:microsoft.com/office/officeart/2005/8/layout/pyramid3"/>
    <dgm:cxn modelId="{0C7B5F9F-5E90-410A-8CE6-395AC672D402}" type="presOf" srcId="{076EC7E7-640C-4B4E-B855-9A9C0639FDDE}" destId="{7F7EB9D4-2D66-445B-878F-5D0EEDB205C7}" srcOrd="1" destOrd="0" presId="urn:microsoft.com/office/officeart/2005/8/layout/pyramid3"/>
    <dgm:cxn modelId="{D18C599F-1F97-4E95-96B4-AF9E0DF00F43}" type="presOf" srcId="{86986079-DA12-4E58-9F92-5AA768328151}" destId="{68508D68-CBDE-4C23-BBF6-2EB75A0E7CC3}" srcOrd="1" destOrd="1" presId="urn:microsoft.com/office/officeart/2005/8/layout/pyramid3"/>
    <dgm:cxn modelId="{B6A17C57-F924-4B18-B939-13A117A0A269}" type="presOf" srcId="{902A1FA1-CB1D-4127-A780-6161AA24EEDA}" destId="{68508D68-CBDE-4C23-BBF6-2EB75A0E7CC3}" srcOrd="1" destOrd="0" presId="urn:microsoft.com/office/officeart/2005/8/layout/pyramid3"/>
    <dgm:cxn modelId="{3285BC6B-5859-4CD6-9237-04461B0FCB33}" srcId="{722A934F-5F48-419C-9355-955E300625DC}" destId="{41A45BB7-8FBC-4435-8CDE-7FB82310BEE8}" srcOrd="2" destOrd="0" parTransId="{9117293B-7740-403B-B6C8-4C1F47EA6826}" sibTransId="{1F8458FD-1989-4D4A-9B23-D3A4BA8EFBBA}"/>
    <dgm:cxn modelId="{C86CA11F-C162-4BBE-A0DC-1133D8636CEF}" type="presOf" srcId="{DDB1B713-A4C8-46AC-AA03-1AD4B031F517}" destId="{559349E3-BA39-4EBD-947E-997155F79957}" srcOrd="1" destOrd="0" presId="urn:microsoft.com/office/officeart/2005/8/layout/pyramid3"/>
    <dgm:cxn modelId="{F7DCD84E-0CAB-447D-BAB0-B28C66A1D570}" type="presOf" srcId="{722A934F-5F48-419C-9355-955E300625DC}" destId="{1326A004-4146-4E42-982F-12E296642623}" srcOrd="0" destOrd="0" presId="urn:microsoft.com/office/officeart/2005/8/layout/pyramid3"/>
    <dgm:cxn modelId="{6BD1CFD9-0F30-487F-961E-211E5D2C5E3D}" type="presParOf" srcId="{1326A004-4146-4E42-982F-12E296642623}" destId="{81428C35-BFE7-488F-8C54-85C49ADBF86A}" srcOrd="0" destOrd="0" presId="urn:microsoft.com/office/officeart/2005/8/layout/pyramid3"/>
    <dgm:cxn modelId="{EA6E9F59-3FA8-4A2F-9841-0CDD8AD641ED}" type="presParOf" srcId="{81428C35-BFE7-488F-8C54-85C49ADBF86A}" destId="{71CC512E-829F-4F92-9088-56E133A532A3}" srcOrd="0" destOrd="0" presId="urn:microsoft.com/office/officeart/2005/8/layout/pyramid3"/>
    <dgm:cxn modelId="{B44C8CBB-81CA-4894-AB5C-409B2EEFF856}" type="presParOf" srcId="{81428C35-BFE7-488F-8C54-85C49ADBF86A}" destId="{4AD321DA-427F-4E5E-9C92-54336533B614}" srcOrd="1" destOrd="0" presId="urn:microsoft.com/office/officeart/2005/8/layout/pyramid3"/>
    <dgm:cxn modelId="{DFAA0B32-8884-4A98-99B0-DD9B214E5E1D}" type="presParOf" srcId="{81428C35-BFE7-488F-8C54-85C49ADBF86A}" destId="{211C17F9-F8AD-4DDA-9C3A-F603BA5B933A}" srcOrd="2" destOrd="0" presId="urn:microsoft.com/office/officeart/2005/8/layout/pyramid3"/>
    <dgm:cxn modelId="{23BE8AA7-A358-4BD2-92BC-C8BBD4D4E38B}" type="presParOf" srcId="{81428C35-BFE7-488F-8C54-85C49ADBF86A}" destId="{3B940B2D-7484-4DC3-9AF0-2F2CA48C7AC2}" srcOrd="3" destOrd="0" presId="urn:microsoft.com/office/officeart/2005/8/layout/pyramid3"/>
    <dgm:cxn modelId="{C5F851C7-9A93-410B-B9DD-A51F1BC90E5B}" type="presParOf" srcId="{1326A004-4146-4E42-982F-12E296642623}" destId="{1D13CF75-BED1-487F-9051-67C4C337EEC4}" srcOrd="1" destOrd="0" presId="urn:microsoft.com/office/officeart/2005/8/layout/pyramid3"/>
    <dgm:cxn modelId="{D66C53AC-EA81-4D87-BBCB-2E58D3FF131B}" type="presParOf" srcId="{1D13CF75-BED1-487F-9051-67C4C337EEC4}" destId="{7C4775B5-1249-4211-9DA4-A3C29B1107CA}" srcOrd="0" destOrd="0" presId="urn:microsoft.com/office/officeart/2005/8/layout/pyramid3"/>
    <dgm:cxn modelId="{D4AB197A-510D-4E99-8BDA-80491C3B13DC}" type="presParOf" srcId="{1D13CF75-BED1-487F-9051-67C4C337EEC4}" destId="{68508D68-CBDE-4C23-BBF6-2EB75A0E7CC3}" srcOrd="1" destOrd="0" presId="urn:microsoft.com/office/officeart/2005/8/layout/pyramid3"/>
    <dgm:cxn modelId="{92A8F94E-0EF9-4C92-9498-5C12BE23C2E7}" type="presParOf" srcId="{1D13CF75-BED1-487F-9051-67C4C337EEC4}" destId="{ADEB003F-EAEB-4B8D-88DD-74D8BD0EDCCB}" srcOrd="2" destOrd="0" presId="urn:microsoft.com/office/officeart/2005/8/layout/pyramid3"/>
    <dgm:cxn modelId="{3101FD10-F27F-4C1A-8682-A20E021AE131}" type="presParOf" srcId="{1D13CF75-BED1-487F-9051-67C4C337EEC4}" destId="{94B51575-601D-40CE-8EBA-FAFD67CD8CEB}" srcOrd="3" destOrd="0" presId="urn:microsoft.com/office/officeart/2005/8/layout/pyramid3"/>
    <dgm:cxn modelId="{F015C417-B98E-424B-B32F-FB4FFA2518C6}" type="presParOf" srcId="{1326A004-4146-4E42-982F-12E296642623}" destId="{5A007A70-26E5-4C58-B671-4710E22943B0}" srcOrd="2" destOrd="0" presId="urn:microsoft.com/office/officeart/2005/8/layout/pyramid3"/>
    <dgm:cxn modelId="{B70BACA7-9265-4D97-9E53-FB28FF7A4E3C}" type="presParOf" srcId="{5A007A70-26E5-4C58-B671-4710E22943B0}" destId="{C52A3AC4-5A88-4700-BBCF-DBB97B94AEC4}" srcOrd="0" destOrd="0" presId="urn:microsoft.com/office/officeart/2005/8/layout/pyramid3"/>
    <dgm:cxn modelId="{2C4313A7-8B03-4137-9899-3E34C0684701}" type="presParOf" srcId="{5A007A70-26E5-4C58-B671-4710E22943B0}" destId="{49E1D4DD-0F1A-4A1C-874C-A71B5EDBB8ED}" srcOrd="1" destOrd="0" presId="urn:microsoft.com/office/officeart/2005/8/layout/pyramid3"/>
    <dgm:cxn modelId="{D66E72F8-F5D9-4DA2-9FD8-4A787EDF98B3}" type="presParOf" srcId="{5A007A70-26E5-4C58-B671-4710E22943B0}" destId="{2B599BD1-323C-414D-841F-2A75A582411E}" srcOrd="2" destOrd="0" presId="urn:microsoft.com/office/officeart/2005/8/layout/pyramid3"/>
    <dgm:cxn modelId="{365EB165-DCC9-49A1-AFDA-EE9B94EB7073}" type="presParOf" srcId="{5A007A70-26E5-4C58-B671-4710E22943B0}" destId="{362CB32B-8344-41BB-914B-F4535CD8828B}" srcOrd="3" destOrd="0" presId="urn:microsoft.com/office/officeart/2005/8/layout/pyramid3"/>
    <dgm:cxn modelId="{E4F144F8-C58E-41BB-8AFF-9AEFA13A24C5}" type="presParOf" srcId="{1326A004-4146-4E42-982F-12E296642623}" destId="{12B6BE50-A9ED-49D6-AA8E-3E1ADE9EBA0C}" srcOrd="3" destOrd="0" presId="urn:microsoft.com/office/officeart/2005/8/layout/pyramid3"/>
    <dgm:cxn modelId="{033126BA-0C1B-4505-A919-A55D33C00EDB}" type="presParOf" srcId="{12B6BE50-A9ED-49D6-AA8E-3E1ADE9EBA0C}" destId="{F3457A80-4591-40E0-96AD-F1A2851EB1FD}" srcOrd="0" destOrd="0" presId="urn:microsoft.com/office/officeart/2005/8/layout/pyramid3"/>
    <dgm:cxn modelId="{29EC91A1-B49D-461C-AA34-817A61E9D0AA}" type="presParOf" srcId="{12B6BE50-A9ED-49D6-AA8E-3E1ADE9EBA0C}" destId="{91E01076-160D-4317-B823-5CD82830E912}" srcOrd="1" destOrd="0" presId="urn:microsoft.com/office/officeart/2005/8/layout/pyramid3"/>
    <dgm:cxn modelId="{EB7E8C5C-B308-4A25-96D5-01F52906B158}" type="presParOf" srcId="{12B6BE50-A9ED-49D6-AA8E-3E1ADE9EBA0C}" destId="{F8F90B97-89AA-4CB9-AAB7-2077EC302E62}" srcOrd="2" destOrd="0" presId="urn:microsoft.com/office/officeart/2005/8/layout/pyramid3"/>
    <dgm:cxn modelId="{1414DCDF-F11B-4DE3-98EE-510EB009E79F}" type="presParOf" srcId="{12B6BE50-A9ED-49D6-AA8E-3E1ADE9EBA0C}" destId="{7F7EB9D4-2D66-445B-878F-5D0EEDB205C7}" srcOrd="3" destOrd="0" presId="urn:microsoft.com/office/officeart/2005/8/layout/pyramid3"/>
    <dgm:cxn modelId="{FEE16081-C7D9-4F91-AA74-AF52E51C59D6}" type="presParOf" srcId="{1326A004-4146-4E42-982F-12E296642623}" destId="{5F595EA5-E060-4F6F-800A-E4C76B6260D6}" srcOrd="4" destOrd="0" presId="urn:microsoft.com/office/officeart/2005/8/layout/pyramid3"/>
    <dgm:cxn modelId="{65CBE6C0-E812-4269-99BD-0A445572282F}" type="presParOf" srcId="{5F595EA5-E060-4F6F-800A-E4C76B6260D6}" destId="{23000DE0-5EA7-4ACF-8CF3-570AF0B1A63E}" srcOrd="0" destOrd="0" presId="urn:microsoft.com/office/officeart/2005/8/layout/pyramid3"/>
    <dgm:cxn modelId="{6861DF94-56B5-47FC-BE04-0B7E3717B394}" type="presParOf" srcId="{5F595EA5-E060-4F6F-800A-E4C76B6260D6}" destId="{3F7C35F5-3DAB-4DE2-A047-71FBA71603D3}" srcOrd="1" destOrd="0" presId="urn:microsoft.com/office/officeart/2005/8/layout/pyramid3"/>
    <dgm:cxn modelId="{A8D225EF-DCCD-465F-836E-6C4673553217}" type="presParOf" srcId="{5F595EA5-E060-4F6F-800A-E4C76B6260D6}" destId="{4D6B70DF-68C2-4DFE-88C6-BC08645E31AF}" srcOrd="2" destOrd="0" presId="urn:microsoft.com/office/officeart/2005/8/layout/pyramid3"/>
    <dgm:cxn modelId="{5C2822F9-5FAF-4784-9414-2B4DBC866405}" type="presParOf" srcId="{5F595EA5-E060-4F6F-800A-E4C76B6260D6}" destId="{559349E3-BA39-4EBD-947E-997155F79957}" srcOrd="3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F04ACE-6766-4019-8840-13F9A3605291}" type="doc">
      <dgm:prSet loTypeId="urn:microsoft.com/office/officeart/2008/layout/RadialCluster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s-EC"/>
        </a:p>
      </dgm:t>
    </dgm:pt>
    <dgm:pt modelId="{F0E5E886-8193-4246-BB36-F68EC8F163CB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000" b="1" i="1" dirty="0" smtClean="0">
              <a:latin typeface="Book Antiqua" panose="02040602050305030304" pitchFamily="18" charset="0"/>
            </a:rPr>
            <a:t>The Job of my Life</a:t>
          </a:r>
          <a:endParaRPr lang="es-EC" sz="2000" b="1" dirty="0">
            <a:latin typeface="Book Antiqua" panose="02040602050305030304" pitchFamily="18" charset="0"/>
          </a:endParaRPr>
        </a:p>
      </dgm:t>
    </dgm:pt>
    <dgm:pt modelId="{C2AE721E-F537-41D1-9855-C269F00EF28B}" type="par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902051C2-697F-4B72-8570-6B15B7443367}" type="sib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5D4FCD0-4C88-4E69-A5AE-D0A753576B52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Inicio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2013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00A9992C-F65E-4AEB-AF31-A6B58B65A850}" type="par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BBE753AD-DB52-40FE-9FEC-D6B13087EA1B}" type="sib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D920725-28E1-4682-996A-AF8BA191DC24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Información Adicional</a:t>
          </a:r>
        </a:p>
        <a:p>
          <a:pPr algn="ctr"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 algn="just"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* </a:t>
          </a:r>
          <a:r>
            <a:rPr lang="es-EC" sz="1600" b="0" dirty="0" smtClean="0">
              <a:latin typeface="Book Antiqua" panose="02040602050305030304" pitchFamily="18" charset="0"/>
            </a:rPr>
            <a:t>Salario promedio mensual de 818 euros.</a:t>
          </a:r>
        </a:p>
        <a:p>
          <a:pPr algn="just">
            <a:spcAft>
              <a:spcPct val="3500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*</a:t>
          </a:r>
          <a:r>
            <a:rPr lang="es-EC" sz="1600" b="0" dirty="0" smtClean="0">
              <a:latin typeface="Book Antiqua" panose="02040602050305030304" pitchFamily="18" charset="0"/>
            </a:rPr>
            <a:t> Incluye financiamiento de gastos de viaje, mudanza, subsidio infantil (en el caso de que el participante tenga hijos) y curso de alemán</a:t>
          </a:r>
          <a:endParaRPr lang="es-EC" sz="1600" b="0" dirty="0">
            <a:latin typeface="Book Antiqua" panose="02040602050305030304" pitchFamily="18" charset="0"/>
          </a:endParaRPr>
        </a:p>
      </dgm:t>
    </dgm:pt>
    <dgm:pt modelId="{BA4E6554-1BF4-410D-84CA-E742BC8F7A55}" type="par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746158B7-B63E-4F07-9F32-A4F5C5E9C2B2}" type="sib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8D5B5C0-8715-4025-8669-CE4111303A9A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Población Destinataria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Jóvenes europeos (18-35 años), desempleados y mínimo con título de educación secundaria obligatoria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87DFBC8E-F55D-4452-87E9-B07FAB622A06}" type="par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5315DC91-BB4B-4393-B7E2-9D2A7D83ABBD}" type="sib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3A967A5-3E65-4A37-978E-616A26E808E7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Institución Encargada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Ministerio Federal Alemán de Trabajo y Asuntos Sociales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F121DA0A-ED7B-438C-ABB7-231166DE4CAB}" type="par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AFB6ADD-0934-4B19-86D8-EC1815BCE94C}" type="sib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4E36386-4F0B-414D-BEAC-BB805A832D7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Objetivo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Movilizar jóvenes de otros países de la UE para que completen su formación dual en Alemania</a:t>
          </a:r>
          <a:endParaRPr lang="es-EC" sz="1600" b="0" dirty="0">
            <a:latin typeface="Book Antiqua" panose="02040602050305030304" pitchFamily="18" charset="0"/>
          </a:endParaRPr>
        </a:p>
      </dgm:t>
    </dgm:pt>
    <dgm:pt modelId="{1C760A77-3EB9-4B0E-B69D-EFF19791CCF0}" type="par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3BB4F64A-9BBA-4AB5-94CC-305A9787CEA7}" type="sib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28F97A00-99E4-4910-B733-4B4D385BE057}" type="pres">
      <dgm:prSet presAssocID="{3DF04ACE-6766-4019-8840-13F9A360529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AF8AC86-DC17-4C2C-8061-FA44469B19EF}" type="pres">
      <dgm:prSet presAssocID="{F0E5E886-8193-4246-BB36-F68EC8F163CB}" presName="singleCycle" presStyleCnt="0"/>
      <dgm:spPr/>
    </dgm:pt>
    <dgm:pt modelId="{7AEBC049-C8FB-4723-8371-6C86CDAFD5EC}" type="pres">
      <dgm:prSet presAssocID="{F0E5E886-8193-4246-BB36-F68EC8F163CB}" presName="singleCenter" presStyleLbl="node1" presStyleIdx="0" presStyleCnt="6" custScaleX="116948" custScaleY="54051" custLinFactNeighborX="3924" custLinFactNeighborY="-5745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BB6B363D-DD40-4997-B0CD-462BA7C15EF0}" type="pres">
      <dgm:prSet presAssocID="{00A9992C-F65E-4AEB-AF31-A6B58B65A850}" presName="Name56" presStyleLbl="parChTrans1D2" presStyleIdx="0" presStyleCnt="5"/>
      <dgm:spPr/>
      <dgm:t>
        <a:bodyPr/>
        <a:lstStyle/>
        <a:p>
          <a:endParaRPr lang="es-EC"/>
        </a:p>
      </dgm:t>
    </dgm:pt>
    <dgm:pt modelId="{071DFC1C-616B-4846-B052-94A9D470211F}" type="pres">
      <dgm:prSet presAssocID="{85D4FCD0-4C88-4E69-A5AE-D0A753576B52}" presName="text0" presStyleLbl="node1" presStyleIdx="1" presStyleCnt="6" custScaleX="128000" custRadScaleRad="101227" custRadScaleInc="217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655EC2-FD93-45C7-8435-05B9A8A10849}" type="pres">
      <dgm:prSet presAssocID="{BA4E6554-1BF4-410D-84CA-E742BC8F7A55}" presName="Name56" presStyleLbl="parChTrans1D2" presStyleIdx="1" presStyleCnt="5"/>
      <dgm:spPr/>
      <dgm:t>
        <a:bodyPr/>
        <a:lstStyle/>
        <a:p>
          <a:endParaRPr lang="es-EC"/>
        </a:p>
      </dgm:t>
    </dgm:pt>
    <dgm:pt modelId="{83E8A2E4-5C61-4486-98D9-82BCDF8CC42F}" type="pres">
      <dgm:prSet presAssocID="{4D920725-28E1-4682-996A-AF8BA191DC24}" presName="text0" presStyleLbl="node1" presStyleIdx="2" presStyleCnt="6" custScaleX="373651" custScaleY="187748" custRadScaleRad="108581" custRadScaleInc="1625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A91C35-702E-4F65-A6E1-8A0B1258D37F}" type="pres">
      <dgm:prSet presAssocID="{87DFBC8E-F55D-4452-87E9-B07FAB622A06}" presName="Name56" presStyleLbl="parChTrans1D2" presStyleIdx="2" presStyleCnt="5"/>
      <dgm:spPr/>
      <dgm:t>
        <a:bodyPr/>
        <a:lstStyle/>
        <a:p>
          <a:endParaRPr lang="es-EC"/>
        </a:p>
      </dgm:t>
    </dgm:pt>
    <dgm:pt modelId="{1DF4D854-E854-43CB-8D15-E7B59FB10577}" type="pres">
      <dgm:prSet presAssocID="{E8D5B5C0-8715-4025-8669-CE4111303A9A}" presName="text0" presStyleLbl="node1" presStyleIdx="3" presStyleCnt="6" custScaleX="246439" custScaleY="154077" custRadScaleRad="118795" custRadScaleInc="2704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5326EC-CF74-4C3B-8930-071EC68F0A88}" type="pres">
      <dgm:prSet presAssocID="{F121DA0A-ED7B-438C-ABB7-231166DE4CAB}" presName="Name56" presStyleLbl="parChTrans1D2" presStyleIdx="3" presStyleCnt="5"/>
      <dgm:spPr/>
      <dgm:t>
        <a:bodyPr/>
        <a:lstStyle/>
        <a:p>
          <a:endParaRPr lang="es-EC"/>
        </a:p>
      </dgm:t>
    </dgm:pt>
    <dgm:pt modelId="{415AA0DF-8240-42B3-B113-ED51438893C9}" type="pres">
      <dgm:prSet presAssocID="{43A967A5-3E65-4A37-978E-616A26E808E7}" presName="text0" presStyleLbl="node1" presStyleIdx="4" presStyleCnt="6" custScaleX="228358" custScaleY="161371" custRadScaleRad="118380" custRadScaleInc="2623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5028C5-A04B-420A-9CAE-D56CB66C7F06}" type="pres">
      <dgm:prSet presAssocID="{1C760A77-3EB9-4B0E-B69D-EFF19791CCF0}" presName="Name56" presStyleLbl="parChTrans1D2" presStyleIdx="4" presStyleCnt="5"/>
      <dgm:spPr/>
      <dgm:t>
        <a:bodyPr/>
        <a:lstStyle/>
        <a:p>
          <a:endParaRPr lang="es-EC"/>
        </a:p>
      </dgm:t>
    </dgm:pt>
    <dgm:pt modelId="{FC827E77-240E-401D-901F-6C5D3A7F343F}" type="pres">
      <dgm:prSet presAssocID="{84E36386-4F0B-414D-BEAC-BB805A832D70}" presName="text0" presStyleLbl="node1" presStyleIdx="5" presStyleCnt="6" custScaleX="234737" custScaleY="243052" custRadScaleRad="133060" custRadScaleInc="3944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BE3B78C-BEAE-45BB-8C0B-ED393BB7A054}" srcId="{F0E5E886-8193-4246-BB36-F68EC8F163CB}" destId="{4D920725-28E1-4682-996A-AF8BA191DC24}" srcOrd="1" destOrd="0" parTransId="{BA4E6554-1BF4-410D-84CA-E742BC8F7A55}" sibTransId="{746158B7-B63E-4F07-9F32-A4F5C5E9C2B2}"/>
    <dgm:cxn modelId="{61C3E018-05AC-414C-A164-D057218F4148}" type="presOf" srcId="{E8D5B5C0-8715-4025-8669-CE4111303A9A}" destId="{1DF4D854-E854-43CB-8D15-E7B59FB10577}" srcOrd="0" destOrd="0" presId="urn:microsoft.com/office/officeart/2008/layout/RadialCluster"/>
    <dgm:cxn modelId="{4D00F5AA-C928-4EA9-94C1-7AF0D5E288B6}" type="presOf" srcId="{F121DA0A-ED7B-438C-ABB7-231166DE4CAB}" destId="{705326EC-CF74-4C3B-8930-071EC68F0A88}" srcOrd="0" destOrd="0" presId="urn:microsoft.com/office/officeart/2008/layout/RadialCluster"/>
    <dgm:cxn modelId="{E4DF17DA-8DC5-4FA6-8D01-54A469F0CCBE}" type="presOf" srcId="{3DF04ACE-6766-4019-8840-13F9A3605291}" destId="{28F97A00-99E4-4910-B733-4B4D385BE057}" srcOrd="0" destOrd="0" presId="urn:microsoft.com/office/officeart/2008/layout/RadialCluster"/>
    <dgm:cxn modelId="{FCFB2F5F-0B26-41D3-BBD3-97125F971AF9}" srcId="{3DF04ACE-6766-4019-8840-13F9A3605291}" destId="{F0E5E886-8193-4246-BB36-F68EC8F163CB}" srcOrd="0" destOrd="0" parTransId="{C2AE721E-F537-41D1-9855-C269F00EF28B}" sibTransId="{902051C2-697F-4B72-8570-6B15B7443367}"/>
    <dgm:cxn modelId="{B049F92C-30EF-4C5F-9695-BE22F807DD9D}" type="presOf" srcId="{85D4FCD0-4C88-4E69-A5AE-D0A753576B52}" destId="{071DFC1C-616B-4846-B052-94A9D470211F}" srcOrd="0" destOrd="0" presId="urn:microsoft.com/office/officeart/2008/layout/RadialCluster"/>
    <dgm:cxn modelId="{127F8387-CC20-4B35-93B2-B9EB7DB100FA}" type="presOf" srcId="{00A9992C-F65E-4AEB-AF31-A6B58B65A850}" destId="{BB6B363D-DD40-4997-B0CD-462BA7C15EF0}" srcOrd="0" destOrd="0" presId="urn:microsoft.com/office/officeart/2008/layout/RadialCluster"/>
    <dgm:cxn modelId="{471BC9C5-9D03-4DE6-9F2F-D0662D8068A7}" type="presOf" srcId="{87DFBC8E-F55D-4452-87E9-B07FAB622A06}" destId="{57A91C35-702E-4F65-A6E1-8A0B1258D37F}" srcOrd="0" destOrd="0" presId="urn:microsoft.com/office/officeart/2008/layout/RadialCluster"/>
    <dgm:cxn modelId="{0756D374-D75D-455D-8812-4668286B9ABA}" type="presOf" srcId="{F0E5E886-8193-4246-BB36-F68EC8F163CB}" destId="{7AEBC049-C8FB-4723-8371-6C86CDAFD5EC}" srcOrd="0" destOrd="0" presId="urn:microsoft.com/office/officeart/2008/layout/RadialCluster"/>
    <dgm:cxn modelId="{E55F62AA-D48D-4B04-9447-D8B191D1B09B}" type="presOf" srcId="{1C760A77-3EB9-4B0E-B69D-EFF19791CCF0}" destId="{815028C5-A04B-420A-9CAE-D56CB66C7F06}" srcOrd="0" destOrd="0" presId="urn:microsoft.com/office/officeart/2008/layout/RadialCluster"/>
    <dgm:cxn modelId="{D1E0151D-AA18-4400-A591-E2269FEA1FC0}" type="presOf" srcId="{4D920725-28E1-4682-996A-AF8BA191DC24}" destId="{83E8A2E4-5C61-4486-98D9-82BCDF8CC42F}" srcOrd="0" destOrd="0" presId="urn:microsoft.com/office/officeart/2008/layout/RadialCluster"/>
    <dgm:cxn modelId="{D8710B52-B42E-470F-915C-4D7E1DF3FAF9}" srcId="{F0E5E886-8193-4246-BB36-F68EC8F163CB}" destId="{E8D5B5C0-8715-4025-8669-CE4111303A9A}" srcOrd="2" destOrd="0" parTransId="{87DFBC8E-F55D-4452-87E9-B07FAB622A06}" sibTransId="{5315DC91-BB4B-4393-B7E2-9D2A7D83ABBD}"/>
    <dgm:cxn modelId="{4993A2E1-4924-4E54-9C19-8BC911EE93BC}" srcId="{F0E5E886-8193-4246-BB36-F68EC8F163CB}" destId="{84E36386-4F0B-414D-BEAC-BB805A832D70}" srcOrd="4" destOrd="0" parTransId="{1C760A77-3EB9-4B0E-B69D-EFF19791CCF0}" sibTransId="{3BB4F64A-9BBA-4AB5-94CC-305A9787CEA7}"/>
    <dgm:cxn modelId="{6BBB1CF6-BE1A-4A19-AB6B-38A9A6DAAFDD}" type="presOf" srcId="{BA4E6554-1BF4-410D-84CA-E742BC8F7A55}" destId="{E5655EC2-FD93-45C7-8435-05B9A8A10849}" srcOrd="0" destOrd="0" presId="urn:microsoft.com/office/officeart/2008/layout/RadialCluster"/>
    <dgm:cxn modelId="{537EB456-A916-49F8-A322-8A72FE659355}" srcId="{F0E5E886-8193-4246-BB36-F68EC8F163CB}" destId="{43A967A5-3E65-4A37-978E-616A26E808E7}" srcOrd="3" destOrd="0" parTransId="{F121DA0A-ED7B-438C-ABB7-231166DE4CAB}" sibTransId="{EAFB6ADD-0934-4B19-86D8-EC1815BCE94C}"/>
    <dgm:cxn modelId="{8E4F4432-2983-448E-80C1-CACEB54AEFBE}" type="presOf" srcId="{84E36386-4F0B-414D-BEAC-BB805A832D70}" destId="{FC827E77-240E-401D-901F-6C5D3A7F343F}" srcOrd="0" destOrd="0" presId="urn:microsoft.com/office/officeart/2008/layout/RadialCluster"/>
    <dgm:cxn modelId="{CECE9582-B71A-4579-9571-955B88E249B4}" type="presOf" srcId="{43A967A5-3E65-4A37-978E-616A26E808E7}" destId="{415AA0DF-8240-42B3-B113-ED51438893C9}" srcOrd="0" destOrd="0" presId="urn:microsoft.com/office/officeart/2008/layout/RadialCluster"/>
    <dgm:cxn modelId="{1E08F5E0-44C2-4D9A-872F-230F58A44A49}" srcId="{F0E5E886-8193-4246-BB36-F68EC8F163CB}" destId="{85D4FCD0-4C88-4E69-A5AE-D0A753576B52}" srcOrd="0" destOrd="0" parTransId="{00A9992C-F65E-4AEB-AF31-A6B58B65A850}" sibTransId="{BBE753AD-DB52-40FE-9FEC-D6B13087EA1B}"/>
    <dgm:cxn modelId="{0C645017-7B45-49A7-9195-031A28D4A5A8}" type="presParOf" srcId="{28F97A00-99E4-4910-B733-4B4D385BE057}" destId="{8AF8AC86-DC17-4C2C-8061-FA44469B19EF}" srcOrd="0" destOrd="0" presId="urn:microsoft.com/office/officeart/2008/layout/RadialCluster"/>
    <dgm:cxn modelId="{CB794822-492B-4FCB-954C-1F18E30608EC}" type="presParOf" srcId="{8AF8AC86-DC17-4C2C-8061-FA44469B19EF}" destId="{7AEBC049-C8FB-4723-8371-6C86CDAFD5EC}" srcOrd="0" destOrd="0" presId="urn:microsoft.com/office/officeart/2008/layout/RadialCluster"/>
    <dgm:cxn modelId="{31D2C856-4231-47E0-8946-62A1246E6311}" type="presParOf" srcId="{8AF8AC86-DC17-4C2C-8061-FA44469B19EF}" destId="{BB6B363D-DD40-4997-B0CD-462BA7C15EF0}" srcOrd="1" destOrd="0" presId="urn:microsoft.com/office/officeart/2008/layout/RadialCluster"/>
    <dgm:cxn modelId="{E9CBA7BB-6E9B-4305-97FC-08193F6C1E04}" type="presParOf" srcId="{8AF8AC86-DC17-4C2C-8061-FA44469B19EF}" destId="{071DFC1C-616B-4846-B052-94A9D470211F}" srcOrd="2" destOrd="0" presId="urn:microsoft.com/office/officeart/2008/layout/RadialCluster"/>
    <dgm:cxn modelId="{D20AB91A-7F15-4733-8D9E-D4480FA3FD7A}" type="presParOf" srcId="{8AF8AC86-DC17-4C2C-8061-FA44469B19EF}" destId="{E5655EC2-FD93-45C7-8435-05B9A8A10849}" srcOrd="3" destOrd="0" presId="urn:microsoft.com/office/officeart/2008/layout/RadialCluster"/>
    <dgm:cxn modelId="{88DFFA00-ACDE-4314-AA60-0FC9D7F14335}" type="presParOf" srcId="{8AF8AC86-DC17-4C2C-8061-FA44469B19EF}" destId="{83E8A2E4-5C61-4486-98D9-82BCDF8CC42F}" srcOrd="4" destOrd="0" presId="urn:microsoft.com/office/officeart/2008/layout/RadialCluster"/>
    <dgm:cxn modelId="{B78D3BB9-3175-4FED-A9FD-F53C80617675}" type="presParOf" srcId="{8AF8AC86-DC17-4C2C-8061-FA44469B19EF}" destId="{57A91C35-702E-4F65-A6E1-8A0B1258D37F}" srcOrd="5" destOrd="0" presId="urn:microsoft.com/office/officeart/2008/layout/RadialCluster"/>
    <dgm:cxn modelId="{2F94C8FB-1288-4316-8524-051515F792DB}" type="presParOf" srcId="{8AF8AC86-DC17-4C2C-8061-FA44469B19EF}" destId="{1DF4D854-E854-43CB-8D15-E7B59FB10577}" srcOrd="6" destOrd="0" presId="urn:microsoft.com/office/officeart/2008/layout/RadialCluster"/>
    <dgm:cxn modelId="{DFB3092D-F2F8-42D8-A639-6A94FC8DA133}" type="presParOf" srcId="{8AF8AC86-DC17-4C2C-8061-FA44469B19EF}" destId="{705326EC-CF74-4C3B-8930-071EC68F0A88}" srcOrd="7" destOrd="0" presId="urn:microsoft.com/office/officeart/2008/layout/RadialCluster"/>
    <dgm:cxn modelId="{7F47A770-0342-48B9-8AD2-0E6B15D2F268}" type="presParOf" srcId="{8AF8AC86-DC17-4C2C-8061-FA44469B19EF}" destId="{415AA0DF-8240-42B3-B113-ED51438893C9}" srcOrd="8" destOrd="0" presId="urn:microsoft.com/office/officeart/2008/layout/RadialCluster"/>
    <dgm:cxn modelId="{E6BBF69E-5435-4EF0-A846-C2ED62979556}" type="presParOf" srcId="{8AF8AC86-DC17-4C2C-8061-FA44469B19EF}" destId="{815028C5-A04B-420A-9CAE-D56CB66C7F06}" srcOrd="9" destOrd="0" presId="urn:microsoft.com/office/officeart/2008/layout/RadialCluster"/>
    <dgm:cxn modelId="{8376213F-E1E3-433B-A29D-8546F895CFD1}" type="presParOf" srcId="{8AF8AC86-DC17-4C2C-8061-FA44469B19EF}" destId="{FC827E77-240E-401D-901F-6C5D3A7F343F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288F47-BAF1-4FE8-9CED-944E9E5E52D1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F22C697E-5727-47B9-85F5-B95B475338D2}">
      <dgm:prSet phldrT="[Texto]" custT="1"/>
      <dgm:spPr/>
      <dgm:t>
        <a:bodyPr/>
        <a:lstStyle/>
        <a:p>
          <a:r>
            <a:rPr lang="es-EC" sz="3500" b="1" dirty="0" smtClean="0">
              <a:latin typeface="Book Antiqua" panose="02040602050305030304" pitchFamily="18" charset="0"/>
            </a:rPr>
            <a:t>CONTEXTO</a:t>
          </a:r>
          <a:endParaRPr lang="es-EC" sz="3500" b="1" dirty="0">
            <a:latin typeface="Book Antiqua" panose="02040602050305030304" pitchFamily="18" charset="0"/>
          </a:endParaRPr>
        </a:p>
      </dgm:t>
    </dgm:pt>
    <dgm:pt modelId="{D185101B-D271-4C87-A314-7A1AB6CF6443}" type="parTrans" cxnId="{F85222B0-0DA9-45BC-824B-6397EF0539FB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300A1889-759D-42BF-9119-ACD2E2AAFC47}" type="sibTrans" cxnId="{F85222B0-0DA9-45BC-824B-6397EF0539FB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B5A42B95-1CAE-4BD5-A0E2-75499DFB5F3B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GENERAL: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Decrecimiento de la economía nacional de -0,3% en el 2015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0" dirty="0" smtClean="0">
              <a:latin typeface="Book Antiqua" panose="02040602050305030304" pitchFamily="18" charset="0"/>
            </a:rPr>
            <a:t> * Pérdida de valor del peso argentino, altos niveles de inflación y creciente déficit fiscal</a:t>
          </a:r>
          <a:endParaRPr lang="es-EC" sz="1600" b="1" dirty="0">
            <a:latin typeface="Book Antiqua" panose="02040602050305030304" pitchFamily="18" charset="0"/>
          </a:endParaRPr>
        </a:p>
      </dgm:t>
    </dgm:pt>
    <dgm:pt modelId="{2682A968-DDB4-406A-A2C6-61FA88BF5695}" type="parTrans" cxnId="{2EA42CF6-18C9-4459-929D-222AF14A6FF2}">
      <dgm:prSet custT="1"/>
      <dgm:spPr/>
      <dgm:t>
        <a:bodyPr/>
        <a:lstStyle/>
        <a:p>
          <a:endParaRPr lang="es-EC" sz="1600" dirty="0">
            <a:latin typeface="Book Antiqua" panose="02040602050305030304" pitchFamily="18" charset="0"/>
          </a:endParaRPr>
        </a:p>
      </dgm:t>
    </dgm:pt>
    <dgm:pt modelId="{FDCAB98A-04B3-4A44-95F4-12489DA0050E}" type="sibTrans" cxnId="{2EA42CF6-18C9-4459-929D-222AF14A6FF2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BB9978F5-92EF-45E4-88EC-78531D11BE94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MERCADO LABORAL: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0" dirty="0" smtClean="0">
              <a:latin typeface="Book Antiqua" panose="02040602050305030304" pitchFamily="18" charset="0"/>
            </a:rPr>
            <a:t> </a:t>
          </a:r>
          <a:r>
            <a:rPr lang="es-EC" sz="1600" b="1" dirty="0" smtClean="0">
              <a:latin typeface="Book Antiqua" panose="02040602050305030304" pitchFamily="18" charset="0"/>
            </a:rPr>
            <a:t>*</a:t>
          </a:r>
          <a:r>
            <a:rPr lang="es-EC" sz="1600" b="0" dirty="0" smtClean="0">
              <a:latin typeface="Book Antiqua" panose="02040602050305030304" pitchFamily="18" charset="0"/>
            </a:rPr>
            <a:t> Disminución progresiva del desempleo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Desempleo 2015: 7%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Proyección desempleo 2016: 8,1%</a:t>
          </a:r>
        </a:p>
      </dgm:t>
    </dgm:pt>
    <dgm:pt modelId="{CA0391B8-B052-43D5-B094-95DEBA5A151C}" type="parTrans" cxnId="{F251A1A9-F704-427F-81E2-27C0B641C7A6}">
      <dgm:prSet custT="1"/>
      <dgm:spPr/>
      <dgm:t>
        <a:bodyPr/>
        <a:lstStyle/>
        <a:p>
          <a:endParaRPr lang="es-EC" sz="1600" dirty="0">
            <a:latin typeface="Book Antiqua" panose="02040602050305030304" pitchFamily="18" charset="0"/>
          </a:endParaRPr>
        </a:p>
      </dgm:t>
    </dgm:pt>
    <dgm:pt modelId="{67C60B2F-C216-4265-BADE-66DA1FB43430}" type="sibTrans" cxnId="{F251A1A9-F704-427F-81E2-27C0B641C7A6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71512F5C-C8E6-46BD-A095-DFF654621E98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MERCADO LABORAL JUVENIL: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17% de la población tiene entre 15 y 24 años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Tasa de informalidad productiva: 32%</a:t>
          </a:r>
          <a:endParaRPr lang="es-EC" sz="1600" b="1" dirty="0" smtClean="0">
            <a:latin typeface="Book Antiqua" panose="02040602050305030304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 * </a:t>
          </a:r>
          <a:r>
            <a:rPr lang="es-EC" sz="1600" b="0" dirty="0" smtClean="0">
              <a:latin typeface="Book Antiqua" panose="02040602050305030304" pitchFamily="18" charset="0"/>
            </a:rPr>
            <a:t>Desempleo juvenil 2013: 19,9%</a:t>
          </a:r>
        </a:p>
      </dgm:t>
    </dgm:pt>
    <dgm:pt modelId="{04A2311B-D0A0-41C5-92F5-6E67FB4247D7}" type="parTrans" cxnId="{0839DF20-5D9E-4CA3-8855-B590884A86CF}">
      <dgm:prSet custT="1"/>
      <dgm:spPr/>
      <dgm:t>
        <a:bodyPr/>
        <a:lstStyle/>
        <a:p>
          <a:endParaRPr lang="es-EC" sz="1600" dirty="0">
            <a:latin typeface="Book Antiqua" panose="02040602050305030304" pitchFamily="18" charset="0"/>
          </a:endParaRPr>
        </a:p>
      </dgm:t>
    </dgm:pt>
    <dgm:pt modelId="{31310694-3BE0-46D6-A948-E8C978AC1186}" type="sibTrans" cxnId="{0839DF20-5D9E-4CA3-8855-B590884A86CF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94B14942-A59C-4CAC-96AB-68F49CBB9438}" type="pres">
      <dgm:prSet presAssocID="{CF288F47-BAF1-4FE8-9CED-944E9E5E52D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64EC60F-291B-445E-AEFD-09D46BEC3BBB}" type="pres">
      <dgm:prSet presAssocID="{F22C697E-5727-47B9-85F5-B95B475338D2}" presName="root1" presStyleCnt="0"/>
      <dgm:spPr/>
    </dgm:pt>
    <dgm:pt modelId="{2F76A0AD-050B-4BB5-B690-6531F660EDEF}" type="pres">
      <dgm:prSet presAssocID="{F22C697E-5727-47B9-85F5-B95B475338D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4218412-21C9-4D87-9108-BE5E25CFB37C}" type="pres">
      <dgm:prSet presAssocID="{F22C697E-5727-47B9-85F5-B95B475338D2}" presName="level2hierChild" presStyleCnt="0"/>
      <dgm:spPr/>
    </dgm:pt>
    <dgm:pt modelId="{CE74A0F4-315F-4D68-8BE3-941F9C493D14}" type="pres">
      <dgm:prSet presAssocID="{2682A968-DDB4-406A-A2C6-61FA88BF5695}" presName="conn2-1" presStyleLbl="parChTrans1D2" presStyleIdx="0" presStyleCnt="3"/>
      <dgm:spPr/>
      <dgm:t>
        <a:bodyPr/>
        <a:lstStyle/>
        <a:p>
          <a:endParaRPr lang="es-EC"/>
        </a:p>
      </dgm:t>
    </dgm:pt>
    <dgm:pt modelId="{F222D2E1-EE37-4E57-B365-7E952318A33D}" type="pres">
      <dgm:prSet presAssocID="{2682A968-DDB4-406A-A2C6-61FA88BF5695}" presName="connTx" presStyleLbl="parChTrans1D2" presStyleIdx="0" presStyleCnt="3"/>
      <dgm:spPr/>
      <dgm:t>
        <a:bodyPr/>
        <a:lstStyle/>
        <a:p>
          <a:endParaRPr lang="es-EC"/>
        </a:p>
      </dgm:t>
    </dgm:pt>
    <dgm:pt modelId="{E26BAA39-4F5F-453E-A2EC-FF9CD469814B}" type="pres">
      <dgm:prSet presAssocID="{B5A42B95-1CAE-4BD5-A0E2-75499DFB5F3B}" presName="root2" presStyleCnt="0"/>
      <dgm:spPr/>
    </dgm:pt>
    <dgm:pt modelId="{725864D6-F460-46DB-A09D-B176CE34C734}" type="pres">
      <dgm:prSet presAssocID="{B5A42B95-1CAE-4BD5-A0E2-75499DFB5F3B}" presName="LevelTwoTextNode" presStyleLbl="node2" presStyleIdx="0" presStyleCnt="3" custScaleX="163071" custScaleY="138822" custLinFactNeighborX="-169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00AEA03-C735-454E-BEE1-99D4FA1DEA10}" type="pres">
      <dgm:prSet presAssocID="{B5A42B95-1CAE-4BD5-A0E2-75499DFB5F3B}" presName="level3hierChild" presStyleCnt="0"/>
      <dgm:spPr/>
    </dgm:pt>
    <dgm:pt modelId="{5FF26DDA-8C78-41AC-8A3C-A491511CED1D}" type="pres">
      <dgm:prSet presAssocID="{CA0391B8-B052-43D5-B094-95DEBA5A151C}" presName="conn2-1" presStyleLbl="parChTrans1D2" presStyleIdx="1" presStyleCnt="3"/>
      <dgm:spPr/>
      <dgm:t>
        <a:bodyPr/>
        <a:lstStyle/>
        <a:p>
          <a:endParaRPr lang="es-EC"/>
        </a:p>
      </dgm:t>
    </dgm:pt>
    <dgm:pt modelId="{3EF0864F-371F-417A-A420-0386F47255A5}" type="pres">
      <dgm:prSet presAssocID="{CA0391B8-B052-43D5-B094-95DEBA5A151C}" presName="connTx" presStyleLbl="parChTrans1D2" presStyleIdx="1" presStyleCnt="3"/>
      <dgm:spPr/>
      <dgm:t>
        <a:bodyPr/>
        <a:lstStyle/>
        <a:p>
          <a:endParaRPr lang="es-EC"/>
        </a:p>
      </dgm:t>
    </dgm:pt>
    <dgm:pt modelId="{A09E53CF-B297-453C-BE21-718855388AAE}" type="pres">
      <dgm:prSet presAssocID="{BB9978F5-92EF-45E4-88EC-78531D11BE94}" presName="root2" presStyleCnt="0"/>
      <dgm:spPr/>
    </dgm:pt>
    <dgm:pt modelId="{B3AB2E33-3E86-439F-A641-82A3078277E3}" type="pres">
      <dgm:prSet presAssocID="{BB9978F5-92EF-45E4-88EC-78531D11BE94}" presName="LevelTwoTextNode" presStyleLbl="node2" presStyleIdx="1" presStyleCnt="3" custScaleX="163071" custScaleY="138822" custLinFactNeighborX="-169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D30193C-B6D6-4945-8EFA-D0073156AFC2}" type="pres">
      <dgm:prSet presAssocID="{BB9978F5-92EF-45E4-88EC-78531D11BE94}" presName="level3hierChild" presStyleCnt="0"/>
      <dgm:spPr/>
    </dgm:pt>
    <dgm:pt modelId="{7772E254-D895-4E52-A497-D0FDF2C1FACF}" type="pres">
      <dgm:prSet presAssocID="{04A2311B-D0A0-41C5-92F5-6E67FB4247D7}" presName="conn2-1" presStyleLbl="parChTrans1D2" presStyleIdx="2" presStyleCnt="3"/>
      <dgm:spPr/>
      <dgm:t>
        <a:bodyPr/>
        <a:lstStyle/>
        <a:p>
          <a:endParaRPr lang="es-EC"/>
        </a:p>
      </dgm:t>
    </dgm:pt>
    <dgm:pt modelId="{7810F132-616E-4143-8686-3A025D51681F}" type="pres">
      <dgm:prSet presAssocID="{04A2311B-D0A0-41C5-92F5-6E67FB4247D7}" presName="connTx" presStyleLbl="parChTrans1D2" presStyleIdx="2" presStyleCnt="3"/>
      <dgm:spPr/>
      <dgm:t>
        <a:bodyPr/>
        <a:lstStyle/>
        <a:p>
          <a:endParaRPr lang="es-EC"/>
        </a:p>
      </dgm:t>
    </dgm:pt>
    <dgm:pt modelId="{64209EE2-8C78-49ED-B103-9B6292C5A086}" type="pres">
      <dgm:prSet presAssocID="{71512F5C-C8E6-46BD-A095-DFF654621E98}" presName="root2" presStyleCnt="0"/>
      <dgm:spPr/>
    </dgm:pt>
    <dgm:pt modelId="{2ABE37F1-6E48-4E15-8973-5618971F214B}" type="pres">
      <dgm:prSet presAssocID="{71512F5C-C8E6-46BD-A095-DFF654621E98}" presName="LevelTwoTextNode" presStyleLbl="node2" presStyleIdx="2" presStyleCnt="3" custScaleX="163071" custScaleY="138822" custLinFactNeighborX="-169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38C63CF-7934-408D-B12B-F23B191D9697}" type="pres">
      <dgm:prSet presAssocID="{71512F5C-C8E6-46BD-A095-DFF654621E98}" presName="level3hierChild" presStyleCnt="0"/>
      <dgm:spPr/>
    </dgm:pt>
  </dgm:ptLst>
  <dgm:cxnLst>
    <dgm:cxn modelId="{F85222B0-0DA9-45BC-824B-6397EF0539FB}" srcId="{CF288F47-BAF1-4FE8-9CED-944E9E5E52D1}" destId="{F22C697E-5727-47B9-85F5-B95B475338D2}" srcOrd="0" destOrd="0" parTransId="{D185101B-D271-4C87-A314-7A1AB6CF6443}" sibTransId="{300A1889-759D-42BF-9119-ACD2E2AAFC47}"/>
    <dgm:cxn modelId="{3F26B46F-5786-4E3A-88DB-C8C187322709}" type="presOf" srcId="{BB9978F5-92EF-45E4-88EC-78531D11BE94}" destId="{B3AB2E33-3E86-439F-A641-82A3078277E3}" srcOrd="0" destOrd="0" presId="urn:microsoft.com/office/officeart/2008/layout/HorizontalMultiLevelHierarchy"/>
    <dgm:cxn modelId="{4365D5AD-6541-4F23-9260-C4096D341EBB}" type="presOf" srcId="{CF288F47-BAF1-4FE8-9CED-944E9E5E52D1}" destId="{94B14942-A59C-4CAC-96AB-68F49CBB9438}" srcOrd="0" destOrd="0" presId="urn:microsoft.com/office/officeart/2008/layout/HorizontalMultiLevelHierarchy"/>
    <dgm:cxn modelId="{8E4ACE88-D5AE-4BE9-8463-ABC38498CCBE}" type="presOf" srcId="{71512F5C-C8E6-46BD-A095-DFF654621E98}" destId="{2ABE37F1-6E48-4E15-8973-5618971F214B}" srcOrd="0" destOrd="0" presId="urn:microsoft.com/office/officeart/2008/layout/HorizontalMultiLevelHierarchy"/>
    <dgm:cxn modelId="{FEFBB136-45C8-4E5B-BDB0-7BAA397CD8B4}" type="presOf" srcId="{04A2311B-D0A0-41C5-92F5-6E67FB4247D7}" destId="{7772E254-D895-4E52-A497-D0FDF2C1FACF}" srcOrd="0" destOrd="0" presId="urn:microsoft.com/office/officeart/2008/layout/HorizontalMultiLevelHierarchy"/>
    <dgm:cxn modelId="{0839DF20-5D9E-4CA3-8855-B590884A86CF}" srcId="{F22C697E-5727-47B9-85F5-B95B475338D2}" destId="{71512F5C-C8E6-46BD-A095-DFF654621E98}" srcOrd="2" destOrd="0" parTransId="{04A2311B-D0A0-41C5-92F5-6E67FB4247D7}" sibTransId="{31310694-3BE0-46D6-A948-E8C978AC1186}"/>
    <dgm:cxn modelId="{8D0DAD8D-AC00-4365-A1B3-6C48055B36F1}" type="presOf" srcId="{CA0391B8-B052-43D5-B094-95DEBA5A151C}" destId="{3EF0864F-371F-417A-A420-0386F47255A5}" srcOrd="1" destOrd="0" presId="urn:microsoft.com/office/officeart/2008/layout/HorizontalMultiLevelHierarchy"/>
    <dgm:cxn modelId="{4A1D40E5-7EEF-4420-B04E-0D5DDA447275}" type="presOf" srcId="{2682A968-DDB4-406A-A2C6-61FA88BF5695}" destId="{CE74A0F4-315F-4D68-8BE3-941F9C493D14}" srcOrd="0" destOrd="0" presId="urn:microsoft.com/office/officeart/2008/layout/HorizontalMultiLevelHierarchy"/>
    <dgm:cxn modelId="{2EA42CF6-18C9-4459-929D-222AF14A6FF2}" srcId="{F22C697E-5727-47B9-85F5-B95B475338D2}" destId="{B5A42B95-1CAE-4BD5-A0E2-75499DFB5F3B}" srcOrd="0" destOrd="0" parTransId="{2682A968-DDB4-406A-A2C6-61FA88BF5695}" sibTransId="{FDCAB98A-04B3-4A44-95F4-12489DA0050E}"/>
    <dgm:cxn modelId="{D7414FAD-7EA0-457C-85F0-4AE0BACC92AD}" type="presOf" srcId="{04A2311B-D0A0-41C5-92F5-6E67FB4247D7}" destId="{7810F132-616E-4143-8686-3A025D51681F}" srcOrd="1" destOrd="0" presId="urn:microsoft.com/office/officeart/2008/layout/HorizontalMultiLevelHierarchy"/>
    <dgm:cxn modelId="{1A049E0B-4CAF-4185-83C8-D34B376FD49D}" type="presOf" srcId="{CA0391B8-B052-43D5-B094-95DEBA5A151C}" destId="{5FF26DDA-8C78-41AC-8A3C-A491511CED1D}" srcOrd="0" destOrd="0" presId="urn:microsoft.com/office/officeart/2008/layout/HorizontalMultiLevelHierarchy"/>
    <dgm:cxn modelId="{92B9D970-38DA-42C3-8BDE-C414071419C1}" type="presOf" srcId="{2682A968-DDB4-406A-A2C6-61FA88BF5695}" destId="{F222D2E1-EE37-4E57-B365-7E952318A33D}" srcOrd="1" destOrd="0" presId="urn:microsoft.com/office/officeart/2008/layout/HorizontalMultiLevelHierarchy"/>
    <dgm:cxn modelId="{ACA0419F-BD24-4D16-B655-0B9B75BB1F57}" type="presOf" srcId="{B5A42B95-1CAE-4BD5-A0E2-75499DFB5F3B}" destId="{725864D6-F460-46DB-A09D-B176CE34C734}" srcOrd="0" destOrd="0" presId="urn:microsoft.com/office/officeart/2008/layout/HorizontalMultiLevelHierarchy"/>
    <dgm:cxn modelId="{791A9F03-476D-4372-AFF9-F9DBB0E61ED3}" type="presOf" srcId="{F22C697E-5727-47B9-85F5-B95B475338D2}" destId="{2F76A0AD-050B-4BB5-B690-6531F660EDEF}" srcOrd="0" destOrd="0" presId="urn:microsoft.com/office/officeart/2008/layout/HorizontalMultiLevelHierarchy"/>
    <dgm:cxn modelId="{F251A1A9-F704-427F-81E2-27C0B641C7A6}" srcId="{F22C697E-5727-47B9-85F5-B95B475338D2}" destId="{BB9978F5-92EF-45E4-88EC-78531D11BE94}" srcOrd="1" destOrd="0" parTransId="{CA0391B8-B052-43D5-B094-95DEBA5A151C}" sibTransId="{67C60B2F-C216-4265-BADE-66DA1FB43430}"/>
    <dgm:cxn modelId="{00330053-03ED-43EC-8AED-D021844282F3}" type="presParOf" srcId="{94B14942-A59C-4CAC-96AB-68F49CBB9438}" destId="{B64EC60F-291B-445E-AEFD-09D46BEC3BBB}" srcOrd="0" destOrd="0" presId="urn:microsoft.com/office/officeart/2008/layout/HorizontalMultiLevelHierarchy"/>
    <dgm:cxn modelId="{D1A0EF46-3292-4DBE-B3BF-8273BD25C9D2}" type="presParOf" srcId="{B64EC60F-291B-445E-AEFD-09D46BEC3BBB}" destId="{2F76A0AD-050B-4BB5-B690-6531F660EDEF}" srcOrd="0" destOrd="0" presId="urn:microsoft.com/office/officeart/2008/layout/HorizontalMultiLevelHierarchy"/>
    <dgm:cxn modelId="{6507F7C6-4CC9-4D4E-98F8-173A113938AC}" type="presParOf" srcId="{B64EC60F-291B-445E-AEFD-09D46BEC3BBB}" destId="{F4218412-21C9-4D87-9108-BE5E25CFB37C}" srcOrd="1" destOrd="0" presId="urn:microsoft.com/office/officeart/2008/layout/HorizontalMultiLevelHierarchy"/>
    <dgm:cxn modelId="{1BBB8821-0FCD-4BE1-8C25-C6AEC87AA234}" type="presParOf" srcId="{F4218412-21C9-4D87-9108-BE5E25CFB37C}" destId="{CE74A0F4-315F-4D68-8BE3-941F9C493D14}" srcOrd="0" destOrd="0" presId="urn:microsoft.com/office/officeart/2008/layout/HorizontalMultiLevelHierarchy"/>
    <dgm:cxn modelId="{DF8C1696-1123-48D6-9D5B-C6367C7D5DA6}" type="presParOf" srcId="{CE74A0F4-315F-4D68-8BE3-941F9C493D14}" destId="{F222D2E1-EE37-4E57-B365-7E952318A33D}" srcOrd="0" destOrd="0" presId="urn:microsoft.com/office/officeart/2008/layout/HorizontalMultiLevelHierarchy"/>
    <dgm:cxn modelId="{A3B53E8F-F06F-4DE8-8321-5A2E2485EE61}" type="presParOf" srcId="{F4218412-21C9-4D87-9108-BE5E25CFB37C}" destId="{E26BAA39-4F5F-453E-A2EC-FF9CD469814B}" srcOrd="1" destOrd="0" presId="urn:microsoft.com/office/officeart/2008/layout/HorizontalMultiLevelHierarchy"/>
    <dgm:cxn modelId="{CEC68553-F9B2-4504-B47E-D7C9620D2601}" type="presParOf" srcId="{E26BAA39-4F5F-453E-A2EC-FF9CD469814B}" destId="{725864D6-F460-46DB-A09D-B176CE34C734}" srcOrd="0" destOrd="0" presId="urn:microsoft.com/office/officeart/2008/layout/HorizontalMultiLevelHierarchy"/>
    <dgm:cxn modelId="{D58565C1-6630-4A55-8066-C89DFB28BF37}" type="presParOf" srcId="{E26BAA39-4F5F-453E-A2EC-FF9CD469814B}" destId="{100AEA03-C735-454E-BEE1-99D4FA1DEA10}" srcOrd="1" destOrd="0" presId="urn:microsoft.com/office/officeart/2008/layout/HorizontalMultiLevelHierarchy"/>
    <dgm:cxn modelId="{B7C9E5B9-70E3-4B1C-B913-BBA4F033E09E}" type="presParOf" srcId="{F4218412-21C9-4D87-9108-BE5E25CFB37C}" destId="{5FF26DDA-8C78-41AC-8A3C-A491511CED1D}" srcOrd="2" destOrd="0" presId="urn:microsoft.com/office/officeart/2008/layout/HorizontalMultiLevelHierarchy"/>
    <dgm:cxn modelId="{EB188DA4-32AA-475E-8AE8-FF6D4B0A24A8}" type="presParOf" srcId="{5FF26DDA-8C78-41AC-8A3C-A491511CED1D}" destId="{3EF0864F-371F-417A-A420-0386F47255A5}" srcOrd="0" destOrd="0" presId="urn:microsoft.com/office/officeart/2008/layout/HorizontalMultiLevelHierarchy"/>
    <dgm:cxn modelId="{8D014B32-5E06-421A-88C3-2ED81229BD50}" type="presParOf" srcId="{F4218412-21C9-4D87-9108-BE5E25CFB37C}" destId="{A09E53CF-B297-453C-BE21-718855388AAE}" srcOrd="3" destOrd="0" presId="urn:microsoft.com/office/officeart/2008/layout/HorizontalMultiLevelHierarchy"/>
    <dgm:cxn modelId="{5CF65BFE-771B-4DE7-A920-FC3404B91BDA}" type="presParOf" srcId="{A09E53CF-B297-453C-BE21-718855388AAE}" destId="{B3AB2E33-3E86-439F-A641-82A3078277E3}" srcOrd="0" destOrd="0" presId="urn:microsoft.com/office/officeart/2008/layout/HorizontalMultiLevelHierarchy"/>
    <dgm:cxn modelId="{419B9EAF-FAE6-4946-A25C-4DFBE5376EF9}" type="presParOf" srcId="{A09E53CF-B297-453C-BE21-718855388AAE}" destId="{FD30193C-B6D6-4945-8EFA-D0073156AFC2}" srcOrd="1" destOrd="0" presId="urn:microsoft.com/office/officeart/2008/layout/HorizontalMultiLevelHierarchy"/>
    <dgm:cxn modelId="{AC4EAF50-F040-4CA9-AF23-12730A2C2AC5}" type="presParOf" srcId="{F4218412-21C9-4D87-9108-BE5E25CFB37C}" destId="{7772E254-D895-4E52-A497-D0FDF2C1FACF}" srcOrd="4" destOrd="0" presId="urn:microsoft.com/office/officeart/2008/layout/HorizontalMultiLevelHierarchy"/>
    <dgm:cxn modelId="{CA6DAED2-0DEC-4941-92F0-F3C80E45E3A7}" type="presParOf" srcId="{7772E254-D895-4E52-A497-D0FDF2C1FACF}" destId="{7810F132-616E-4143-8686-3A025D51681F}" srcOrd="0" destOrd="0" presId="urn:microsoft.com/office/officeart/2008/layout/HorizontalMultiLevelHierarchy"/>
    <dgm:cxn modelId="{07A41CC2-05AB-40E5-9FD4-AC714F8494AF}" type="presParOf" srcId="{F4218412-21C9-4D87-9108-BE5E25CFB37C}" destId="{64209EE2-8C78-49ED-B103-9B6292C5A086}" srcOrd="5" destOrd="0" presId="urn:microsoft.com/office/officeart/2008/layout/HorizontalMultiLevelHierarchy"/>
    <dgm:cxn modelId="{B604B537-2136-4B98-8B74-7473CD70349E}" type="presParOf" srcId="{64209EE2-8C78-49ED-B103-9B6292C5A086}" destId="{2ABE37F1-6E48-4E15-8973-5618971F214B}" srcOrd="0" destOrd="0" presId="urn:microsoft.com/office/officeart/2008/layout/HorizontalMultiLevelHierarchy"/>
    <dgm:cxn modelId="{EE22F632-A0ED-415F-A5EC-55E293D52457}" type="presParOf" srcId="{64209EE2-8C78-49ED-B103-9B6292C5A086}" destId="{D38C63CF-7934-408D-B12B-F23B191D969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F04ACE-6766-4019-8840-13F9A3605291}" type="doc">
      <dgm:prSet loTypeId="urn:microsoft.com/office/officeart/2008/layout/RadialCluster" loCatId="cycle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s-EC"/>
        </a:p>
      </dgm:t>
    </dgm:pt>
    <dgm:pt modelId="{F0E5E886-8193-4246-BB36-F68EC8F163CB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000" b="1" i="1" dirty="0" smtClean="0">
              <a:latin typeface="Book Antiqua" panose="02040602050305030304" pitchFamily="18" charset="0"/>
            </a:rPr>
            <a:t>Jóvenes con más y mejor trabajo</a:t>
          </a:r>
          <a:endParaRPr lang="es-EC" sz="2000" b="1" i="1" dirty="0">
            <a:latin typeface="Book Antiqua" panose="02040602050305030304" pitchFamily="18" charset="0"/>
          </a:endParaRPr>
        </a:p>
      </dgm:t>
    </dgm:pt>
    <dgm:pt modelId="{C2AE721E-F537-41D1-9855-C269F00EF28B}" type="par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902051C2-697F-4B72-8570-6B15B7443367}" type="sib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5D4FCD0-4C88-4E69-A5AE-D0A753576B52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Inicio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2008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00A9992C-F65E-4AEB-AF31-A6B58B65A850}" type="par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BBE753AD-DB52-40FE-9FEC-D6B13087EA1B}" type="sib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D920725-28E1-4682-996A-AF8BA191DC24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Información Adicional</a:t>
          </a:r>
        </a:p>
        <a:p>
          <a:pPr algn="ctr"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 algn="just">
            <a:spcAft>
              <a:spcPts val="0"/>
            </a:spcAft>
          </a:pPr>
          <a:r>
            <a:rPr lang="es-EC" sz="1600" b="0" dirty="0" smtClean="0">
              <a:latin typeface="Book Antiqua" panose="02040602050305030304" pitchFamily="18" charset="0"/>
            </a:rPr>
            <a:t>* 2da fase incluye: Formación para la finalización de estudios, cursos de formación profesional, prácticas laborales, intermediación laboral y generación de emprendimientos (con asistencia financiera).</a:t>
          </a:r>
        </a:p>
      </dgm:t>
    </dgm:pt>
    <dgm:pt modelId="{BA4E6554-1BF4-410D-84CA-E742BC8F7A55}" type="par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746158B7-B63E-4F07-9F32-A4F5C5E9C2B2}" type="sib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8D5B5C0-8715-4025-8669-CE4111303A9A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Población Destinataria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Jóvenes (18-24 años), desempleados, residentes y que no hayan finalizado sus estudios primarios o secundarios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87DFBC8E-F55D-4452-87E9-B07FAB622A06}" type="par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5315DC91-BB4B-4393-B7E2-9D2A7D83ABBD}" type="sib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3A967A5-3E65-4A37-978E-616A26E808E7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Institución Encargada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Ministerio de Trabajo, Empleo y Seguridad Social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F121DA0A-ED7B-438C-ABB7-231166DE4CAB}" type="par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AFB6ADD-0934-4B19-86D8-EC1815BCE94C}" type="sib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4E36386-4F0B-414D-BEAC-BB805A832D7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Objetivo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Generar oportunidades de inclusión social y laboral por medio de dos fases: talleres de orientación (2 meses) y definición de un proyecto formativo y ocupacional</a:t>
          </a:r>
          <a:endParaRPr lang="es-EC" sz="1600" b="0" dirty="0">
            <a:latin typeface="Book Antiqua" panose="02040602050305030304" pitchFamily="18" charset="0"/>
          </a:endParaRPr>
        </a:p>
      </dgm:t>
    </dgm:pt>
    <dgm:pt modelId="{1C760A77-3EB9-4B0E-B69D-EFF19791CCF0}" type="par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3BB4F64A-9BBA-4AB5-94CC-305A9787CEA7}" type="sib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28F97A00-99E4-4910-B733-4B4D385BE057}" type="pres">
      <dgm:prSet presAssocID="{3DF04ACE-6766-4019-8840-13F9A360529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AF8AC86-DC17-4C2C-8061-FA44469B19EF}" type="pres">
      <dgm:prSet presAssocID="{F0E5E886-8193-4246-BB36-F68EC8F163CB}" presName="singleCycle" presStyleCnt="0"/>
      <dgm:spPr/>
    </dgm:pt>
    <dgm:pt modelId="{7AEBC049-C8FB-4723-8371-6C86CDAFD5EC}" type="pres">
      <dgm:prSet presAssocID="{F0E5E886-8193-4246-BB36-F68EC8F163CB}" presName="singleCenter" presStyleLbl="node1" presStyleIdx="0" presStyleCnt="6" custScaleX="116948" custScaleY="54051" custLinFactNeighborX="3924" custLinFactNeighborY="-5745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BB6B363D-DD40-4997-B0CD-462BA7C15EF0}" type="pres">
      <dgm:prSet presAssocID="{00A9992C-F65E-4AEB-AF31-A6B58B65A850}" presName="Name56" presStyleLbl="parChTrans1D2" presStyleIdx="0" presStyleCnt="5"/>
      <dgm:spPr/>
      <dgm:t>
        <a:bodyPr/>
        <a:lstStyle/>
        <a:p>
          <a:endParaRPr lang="es-EC"/>
        </a:p>
      </dgm:t>
    </dgm:pt>
    <dgm:pt modelId="{071DFC1C-616B-4846-B052-94A9D470211F}" type="pres">
      <dgm:prSet presAssocID="{85D4FCD0-4C88-4E69-A5AE-D0A753576B52}" presName="text0" presStyleLbl="node1" presStyleIdx="1" presStyleCnt="6" custScaleX="128000" custRadScaleRad="101227" custRadScaleInc="217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655EC2-FD93-45C7-8435-05B9A8A10849}" type="pres">
      <dgm:prSet presAssocID="{BA4E6554-1BF4-410D-84CA-E742BC8F7A55}" presName="Name56" presStyleLbl="parChTrans1D2" presStyleIdx="1" presStyleCnt="5"/>
      <dgm:spPr/>
      <dgm:t>
        <a:bodyPr/>
        <a:lstStyle/>
        <a:p>
          <a:endParaRPr lang="es-EC"/>
        </a:p>
      </dgm:t>
    </dgm:pt>
    <dgm:pt modelId="{83E8A2E4-5C61-4486-98D9-82BCDF8CC42F}" type="pres">
      <dgm:prSet presAssocID="{4D920725-28E1-4682-996A-AF8BA191DC24}" presName="text0" presStyleLbl="node1" presStyleIdx="2" presStyleCnt="6" custScaleX="373651" custScaleY="187748" custRadScaleRad="108581" custRadScaleInc="1625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A91C35-702E-4F65-A6E1-8A0B1258D37F}" type="pres">
      <dgm:prSet presAssocID="{87DFBC8E-F55D-4452-87E9-B07FAB622A06}" presName="Name56" presStyleLbl="parChTrans1D2" presStyleIdx="2" presStyleCnt="5"/>
      <dgm:spPr/>
      <dgm:t>
        <a:bodyPr/>
        <a:lstStyle/>
        <a:p>
          <a:endParaRPr lang="es-EC"/>
        </a:p>
      </dgm:t>
    </dgm:pt>
    <dgm:pt modelId="{1DF4D854-E854-43CB-8D15-E7B59FB10577}" type="pres">
      <dgm:prSet presAssocID="{E8D5B5C0-8715-4025-8669-CE4111303A9A}" presName="text0" presStyleLbl="node1" presStyleIdx="3" presStyleCnt="6" custScaleX="246439" custScaleY="154077" custRadScaleRad="118795" custRadScaleInc="2704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5326EC-CF74-4C3B-8930-071EC68F0A88}" type="pres">
      <dgm:prSet presAssocID="{F121DA0A-ED7B-438C-ABB7-231166DE4CAB}" presName="Name56" presStyleLbl="parChTrans1D2" presStyleIdx="3" presStyleCnt="5"/>
      <dgm:spPr/>
      <dgm:t>
        <a:bodyPr/>
        <a:lstStyle/>
        <a:p>
          <a:endParaRPr lang="es-EC"/>
        </a:p>
      </dgm:t>
    </dgm:pt>
    <dgm:pt modelId="{415AA0DF-8240-42B3-B113-ED51438893C9}" type="pres">
      <dgm:prSet presAssocID="{43A967A5-3E65-4A37-978E-616A26E808E7}" presName="text0" presStyleLbl="node1" presStyleIdx="4" presStyleCnt="6" custScaleX="228358" custScaleY="161371" custRadScaleRad="118380" custRadScaleInc="2623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5028C5-A04B-420A-9CAE-D56CB66C7F06}" type="pres">
      <dgm:prSet presAssocID="{1C760A77-3EB9-4B0E-B69D-EFF19791CCF0}" presName="Name56" presStyleLbl="parChTrans1D2" presStyleIdx="4" presStyleCnt="5"/>
      <dgm:spPr/>
      <dgm:t>
        <a:bodyPr/>
        <a:lstStyle/>
        <a:p>
          <a:endParaRPr lang="es-EC"/>
        </a:p>
      </dgm:t>
    </dgm:pt>
    <dgm:pt modelId="{FC827E77-240E-401D-901F-6C5D3A7F343F}" type="pres">
      <dgm:prSet presAssocID="{84E36386-4F0B-414D-BEAC-BB805A832D70}" presName="text0" presStyleLbl="node1" presStyleIdx="5" presStyleCnt="6" custScaleX="234737" custScaleY="243052" custRadScaleRad="133060" custRadScaleInc="3944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68BDC05-B0DC-4C75-BA19-5659C4FC8EC2}" type="presOf" srcId="{F0E5E886-8193-4246-BB36-F68EC8F163CB}" destId="{7AEBC049-C8FB-4723-8371-6C86CDAFD5EC}" srcOrd="0" destOrd="0" presId="urn:microsoft.com/office/officeart/2008/layout/RadialCluster"/>
    <dgm:cxn modelId="{CBE3B78C-BEAE-45BB-8C0B-ED393BB7A054}" srcId="{F0E5E886-8193-4246-BB36-F68EC8F163CB}" destId="{4D920725-28E1-4682-996A-AF8BA191DC24}" srcOrd="1" destOrd="0" parTransId="{BA4E6554-1BF4-410D-84CA-E742BC8F7A55}" sibTransId="{746158B7-B63E-4F07-9F32-A4F5C5E9C2B2}"/>
    <dgm:cxn modelId="{05D03A19-1724-41C0-8001-FBA558932246}" type="presOf" srcId="{3DF04ACE-6766-4019-8840-13F9A3605291}" destId="{28F97A00-99E4-4910-B733-4B4D385BE057}" srcOrd="0" destOrd="0" presId="urn:microsoft.com/office/officeart/2008/layout/RadialCluster"/>
    <dgm:cxn modelId="{9C91154E-646A-42D8-8BCA-3834ECEDAAA9}" type="presOf" srcId="{87DFBC8E-F55D-4452-87E9-B07FAB622A06}" destId="{57A91C35-702E-4F65-A6E1-8A0B1258D37F}" srcOrd="0" destOrd="0" presId="urn:microsoft.com/office/officeart/2008/layout/RadialCluster"/>
    <dgm:cxn modelId="{91B862F8-4D92-4AEB-AB2F-E5DD4004A26C}" type="presOf" srcId="{F121DA0A-ED7B-438C-ABB7-231166DE4CAB}" destId="{705326EC-CF74-4C3B-8930-071EC68F0A88}" srcOrd="0" destOrd="0" presId="urn:microsoft.com/office/officeart/2008/layout/RadialCluster"/>
    <dgm:cxn modelId="{0905B17B-B78D-456D-8899-A0A2D0AB6B7C}" type="presOf" srcId="{43A967A5-3E65-4A37-978E-616A26E808E7}" destId="{415AA0DF-8240-42B3-B113-ED51438893C9}" srcOrd="0" destOrd="0" presId="urn:microsoft.com/office/officeart/2008/layout/RadialCluster"/>
    <dgm:cxn modelId="{FCFB2F5F-0B26-41D3-BBD3-97125F971AF9}" srcId="{3DF04ACE-6766-4019-8840-13F9A3605291}" destId="{F0E5E886-8193-4246-BB36-F68EC8F163CB}" srcOrd="0" destOrd="0" parTransId="{C2AE721E-F537-41D1-9855-C269F00EF28B}" sibTransId="{902051C2-697F-4B72-8570-6B15B7443367}"/>
    <dgm:cxn modelId="{AD2229BF-BD78-40DA-9AE1-50C386B48E8A}" type="presOf" srcId="{84E36386-4F0B-414D-BEAC-BB805A832D70}" destId="{FC827E77-240E-401D-901F-6C5D3A7F343F}" srcOrd="0" destOrd="0" presId="urn:microsoft.com/office/officeart/2008/layout/RadialCluster"/>
    <dgm:cxn modelId="{D91F904B-AC57-4288-A8D3-7C11EFE0588A}" type="presOf" srcId="{E8D5B5C0-8715-4025-8669-CE4111303A9A}" destId="{1DF4D854-E854-43CB-8D15-E7B59FB10577}" srcOrd="0" destOrd="0" presId="urn:microsoft.com/office/officeart/2008/layout/RadialCluster"/>
    <dgm:cxn modelId="{D8710B52-B42E-470F-915C-4D7E1DF3FAF9}" srcId="{F0E5E886-8193-4246-BB36-F68EC8F163CB}" destId="{E8D5B5C0-8715-4025-8669-CE4111303A9A}" srcOrd="2" destOrd="0" parTransId="{87DFBC8E-F55D-4452-87E9-B07FAB622A06}" sibTransId="{5315DC91-BB4B-4393-B7E2-9D2A7D83ABBD}"/>
    <dgm:cxn modelId="{5CC50E33-A6B4-40D0-8213-3F7613F44912}" type="presOf" srcId="{4D920725-28E1-4682-996A-AF8BA191DC24}" destId="{83E8A2E4-5C61-4486-98D9-82BCDF8CC42F}" srcOrd="0" destOrd="0" presId="urn:microsoft.com/office/officeart/2008/layout/RadialCluster"/>
    <dgm:cxn modelId="{F9F7FDD2-57F7-408C-BC62-A0C38D3083F7}" type="presOf" srcId="{BA4E6554-1BF4-410D-84CA-E742BC8F7A55}" destId="{E5655EC2-FD93-45C7-8435-05B9A8A10849}" srcOrd="0" destOrd="0" presId="urn:microsoft.com/office/officeart/2008/layout/RadialCluster"/>
    <dgm:cxn modelId="{A07D909C-4A95-434E-A96C-E8E7379AB788}" type="presOf" srcId="{85D4FCD0-4C88-4E69-A5AE-D0A753576B52}" destId="{071DFC1C-616B-4846-B052-94A9D470211F}" srcOrd="0" destOrd="0" presId="urn:microsoft.com/office/officeart/2008/layout/RadialCluster"/>
    <dgm:cxn modelId="{4993A2E1-4924-4E54-9C19-8BC911EE93BC}" srcId="{F0E5E886-8193-4246-BB36-F68EC8F163CB}" destId="{84E36386-4F0B-414D-BEAC-BB805A832D70}" srcOrd="4" destOrd="0" parTransId="{1C760A77-3EB9-4B0E-B69D-EFF19791CCF0}" sibTransId="{3BB4F64A-9BBA-4AB5-94CC-305A9787CEA7}"/>
    <dgm:cxn modelId="{A8DE7E37-C5C3-4B07-8556-13EC212D61C9}" type="presOf" srcId="{00A9992C-F65E-4AEB-AF31-A6B58B65A850}" destId="{BB6B363D-DD40-4997-B0CD-462BA7C15EF0}" srcOrd="0" destOrd="0" presId="urn:microsoft.com/office/officeart/2008/layout/RadialCluster"/>
    <dgm:cxn modelId="{411897F8-7F5C-4DCE-BED1-CF94BF4199C6}" type="presOf" srcId="{1C760A77-3EB9-4B0E-B69D-EFF19791CCF0}" destId="{815028C5-A04B-420A-9CAE-D56CB66C7F06}" srcOrd="0" destOrd="0" presId="urn:microsoft.com/office/officeart/2008/layout/RadialCluster"/>
    <dgm:cxn modelId="{537EB456-A916-49F8-A322-8A72FE659355}" srcId="{F0E5E886-8193-4246-BB36-F68EC8F163CB}" destId="{43A967A5-3E65-4A37-978E-616A26E808E7}" srcOrd="3" destOrd="0" parTransId="{F121DA0A-ED7B-438C-ABB7-231166DE4CAB}" sibTransId="{EAFB6ADD-0934-4B19-86D8-EC1815BCE94C}"/>
    <dgm:cxn modelId="{1E08F5E0-44C2-4D9A-872F-230F58A44A49}" srcId="{F0E5E886-8193-4246-BB36-F68EC8F163CB}" destId="{85D4FCD0-4C88-4E69-A5AE-D0A753576B52}" srcOrd="0" destOrd="0" parTransId="{00A9992C-F65E-4AEB-AF31-A6B58B65A850}" sibTransId="{BBE753AD-DB52-40FE-9FEC-D6B13087EA1B}"/>
    <dgm:cxn modelId="{450FE58D-1984-4F65-9599-174C8715C16C}" type="presParOf" srcId="{28F97A00-99E4-4910-B733-4B4D385BE057}" destId="{8AF8AC86-DC17-4C2C-8061-FA44469B19EF}" srcOrd="0" destOrd="0" presId="urn:microsoft.com/office/officeart/2008/layout/RadialCluster"/>
    <dgm:cxn modelId="{64612814-025D-4BDB-918F-4B67E5D5F41E}" type="presParOf" srcId="{8AF8AC86-DC17-4C2C-8061-FA44469B19EF}" destId="{7AEBC049-C8FB-4723-8371-6C86CDAFD5EC}" srcOrd="0" destOrd="0" presId="urn:microsoft.com/office/officeart/2008/layout/RadialCluster"/>
    <dgm:cxn modelId="{79DC6B35-DFB7-427F-AEE7-8B5A5E4DBF51}" type="presParOf" srcId="{8AF8AC86-DC17-4C2C-8061-FA44469B19EF}" destId="{BB6B363D-DD40-4997-B0CD-462BA7C15EF0}" srcOrd="1" destOrd="0" presId="urn:microsoft.com/office/officeart/2008/layout/RadialCluster"/>
    <dgm:cxn modelId="{23306111-98BE-4E33-B136-36ADF79461A3}" type="presParOf" srcId="{8AF8AC86-DC17-4C2C-8061-FA44469B19EF}" destId="{071DFC1C-616B-4846-B052-94A9D470211F}" srcOrd="2" destOrd="0" presId="urn:microsoft.com/office/officeart/2008/layout/RadialCluster"/>
    <dgm:cxn modelId="{68251C1F-2303-49EF-A458-6F888FA918F1}" type="presParOf" srcId="{8AF8AC86-DC17-4C2C-8061-FA44469B19EF}" destId="{E5655EC2-FD93-45C7-8435-05B9A8A10849}" srcOrd="3" destOrd="0" presId="urn:microsoft.com/office/officeart/2008/layout/RadialCluster"/>
    <dgm:cxn modelId="{0E95373F-8130-4E03-BED6-0D4E0A8B292A}" type="presParOf" srcId="{8AF8AC86-DC17-4C2C-8061-FA44469B19EF}" destId="{83E8A2E4-5C61-4486-98D9-82BCDF8CC42F}" srcOrd="4" destOrd="0" presId="urn:microsoft.com/office/officeart/2008/layout/RadialCluster"/>
    <dgm:cxn modelId="{D029202E-2433-4E32-9649-DA83BB41F2C4}" type="presParOf" srcId="{8AF8AC86-DC17-4C2C-8061-FA44469B19EF}" destId="{57A91C35-702E-4F65-A6E1-8A0B1258D37F}" srcOrd="5" destOrd="0" presId="urn:microsoft.com/office/officeart/2008/layout/RadialCluster"/>
    <dgm:cxn modelId="{333E5D57-FB53-4EFF-AC64-F75F99D562E3}" type="presParOf" srcId="{8AF8AC86-DC17-4C2C-8061-FA44469B19EF}" destId="{1DF4D854-E854-43CB-8D15-E7B59FB10577}" srcOrd="6" destOrd="0" presId="urn:microsoft.com/office/officeart/2008/layout/RadialCluster"/>
    <dgm:cxn modelId="{597846D5-278E-47BA-A838-F62328097779}" type="presParOf" srcId="{8AF8AC86-DC17-4C2C-8061-FA44469B19EF}" destId="{705326EC-CF74-4C3B-8930-071EC68F0A88}" srcOrd="7" destOrd="0" presId="urn:microsoft.com/office/officeart/2008/layout/RadialCluster"/>
    <dgm:cxn modelId="{A7E50167-2C57-441F-8566-0A2FB62C343D}" type="presParOf" srcId="{8AF8AC86-DC17-4C2C-8061-FA44469B19EF}" destId="{415AA0DF-8240-42B3-B113-ED51438893C9}" srcOrd="8" destOrd="0" presId="urn:microsoft.com/office/officeart/2008/layout/RadialCluster"/>
    <dgm:cxn modelId="{707D7EBF-AEAD-4DB2-9670-3D03BA74A58D}" type="presParOf" srcId="{8AF8AC86-DC17-4C2C-8061-FA44469B19EF}" destId="{815028C5-A04B-420A-9CAE-D56CB66C7F06}" srcOrd="9" destOrd="0" presId="urn:microsoft.com/office/officeart/2008/layout/RadialCluster"/>
    <dgm:cxn modelId="{F36527B5-D9AB-49D5-83BD-2CEC105C5148}" type="presParOf" srcId="{8AF8AC86-DC17-4C2C-8061-FA44469B19EF}" destId="{FC827E77-240E-401D-901F-6C5D3A7F343F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DF04ACE-6766-4019-8840-13F9A3605291}" type="doc">
      <dgm:prSet loTypeId="urn:microsoft.com/office/officeart/2008/layout/RadialCluster" loCatId="cycle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s-EC"/>
        </a:p>
      </dgm:t>
    </dgm:pt>
    <dgm:pt modelId="{F0E5E886-8193-4246-BB36-F68EC8F163CB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600" b="1" i="1" dirty="0" smtClean="0">
              <a:latin typeface="Book Antiqua" panose="02040602050305030304" pitchFamily="18" charset="0"/>
            </a:rPr>
            <a:t>Programa de Respaldo a Estudiantes de Argentina (PROG.R.ES.AR)</a:t>
          </a:r>
          <a:endParaRPr lang="es-EC" sz="1600" b="1" i="1" dirty="0">
            <a:latin typeface="Book Antiqua" panose="02040602050305030304" pitchFamily="18" charset="0"/>
          </a:endParaRPr>
        </a:p>
      </dgm:t>
    </dgm:pt>
    <dgm:pt modelId="{C2AE721E-F537-41D1-9855-C269F00EF28B}" type="par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902051C2-697F-4B72-8570-6B15B7443367}" type="sib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5D4FCD0-4C88-4E69-A5AE-D0A753576B52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Inicio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2014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00A9992C-F65E-4AEB-AF31-A6B58B65A850}" type="par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BBE753AD-DB52-40FE-9FEC-D6B13087EA1B}" type="sib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D920725-28E1-4682-996A-AF8BA191DC24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Información Adicional</a:t>
          </a:r>
        </a:p>
        <a:p>
          <a:pPr algn="ctr"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 algn="just">
            <a:spcAft>
              <a:spcPts val="0"/>
            </a:spcAft>
          </a:pPr>
          <a:r>
            <a:rPr lang="es-EC" sz="1600" b="0" dirty="0" smtClean="0">
              <a:latin typeface="Book Antiqua" panose="02040602050305030304" pitchFamily="18" charset="0"/>
            </a:rPr>
            <a:t>* La preparación profesional incluye: cursos de formación profesional, entrenamiento para el trabajo (prácticas) y programas de inserción</a:t>
          </a:r>
        </a:p>
      </dgm:t>
    </dgm:pt>
    <dgm:pt modelId="{BA4E6554-1BF4-410D-84CA-E742BC8F7A55}" type="par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746158B7-B63E-4F07-9F32-A4F5C5E9C2B2}" type="sib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8D5B5C0-8715-4025-8669-CE4111303A9A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Población Destinataria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Jóvenes (18-24 años), desempleados, trabajadores informales o con salario menor al mínimo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87DFBC8E-F55D-4452-87E9-B07FAB622A06}" type="par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5315DC91-BB4B-4393-B7E2-9D2A7D83ABBD}" type="sib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3A967A5-3E65-4A37-978E-616A26E808E7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Institución Encargada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Ministerio de Trabajo, Empleo y Seguridad Social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F121DA0A-ED7B-438C-ABB7-231166DE4CAB}" type="par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AFB6ADD-0934-4B19-86D8-EC1815BCE94C}" type="sib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4E36386-4F0B-414D-BEAC-BB805A832D7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Objetivo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Conceder una prestación de 600 pesos mensuales para que puedan iniciar o completar sus estudios y acceder a cursos de introducción al trabajo y formación profesional</a:t>
          </a:r>
        </a:p>
      </dgm:t>
    </dgm:pt>
    <dgm:pt modelId="{1C760A77-3EB9-4B0E-B69D-EFF19791CCF0}" type="par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3BB4F64A-9BBA-4AB5-94CC-305A9787CEA7}" type="sib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28F97A00-99E4-4910-B733-4B4D385BE057}" type="pres">
      <dgm:prSet presAssocID="{3DF04ACE-6766-4019-8840-13F9A360529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AF8AC86-DC17-4C2C-8061-FA44469B19EF}" type="pres">
      <dgm:prSet presAssocID="{F0E5E886-8193-4246-BB36-F68EC8F163CB}" presName="singleCycle" presStyleCnt="0"/>
      <dgm:spPr/>
    </dgm:pt>
    <dgm:pt modelId="{7AEBC049-C8FB-4723-8371-6C86CDAFD5EC}" type="pres">
      <dgm:prSet presAssocID="{F0E5E886-8193-4246-BB36-F68EC8F163CB}" presName="singleCenter" presStyleLbl="node1" presStyleIdx="0" presStyleCnt="6" custScaleX="127301" custScaleY="69437" custLinFactNeighborX="3924" custLinFactNeighborY="-5745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BB6B363D-DD40-4997-B0CD-462BA7C15EF0}" type="pres">
      <dgm:prSet presAssocID="{00A9992C-F65E-4AEB-AF31-A6B58B65A850}" presName="Name56" presStyleLbl="parChTrans1D2" presStyleIdx="0" presStyleCnt="5"/>
      <dgm:spPr/>
      <dgm:t>
        <a:bodyPr/>
        <a:lstStyle/>
        <a:p>
          <a:endParaRPr lang="es-EC"/>
        </a:p>
      </dgm:t>
    </dgm:pt>
    <dgm:pt modelId="{071DFC1C-616B-4846-B052-94A9D470211F}" type="pres">
      <dgm:prSet presAssocID="{85D4FCD0-4C88-4E69-A5AE-D0A753576B52}" presName="text0" presStyleLbl="node1" presStyleIdx="1" presStyleCnt="6" custScaleX="128000" custRadScaleRad="101227" custRadScaleInc="217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655EC2-FD93-45C7-8435-05B9A8A10849}" type="pres">
      <dgm:prSet presAssocID="{BA4E6554-1BF4-410D-84CA-E742BC8F7A55}" presName="Name56" presStyleLbl="parChTrans1D2" presStyleIdx="1" presStyleCnt="5"/>
      <dgm:spPr/>
      <dgm:t>
        <a:bodyPr/>
        <a:lstStyle/>
        <a:p>
          <a:endParaRPr lang="es-EC"/>
        </a:p>
      </dgm:t>
    </dgm:pt>
    <dgm:pt modelId="{83E8A2E4-5C61-4486-98D9-82BCDF8CC42F}" type="pres">
      <dgm:prSet presAssocID="{4D920725-28E1-4682-996A-AF8BA191DC24}" presName="text0" presStyleLbl="node1" presStyleIdx="2" presStyleCnt="6" custScaleX="373651" custScaleY="187748" custRadScaleRad="108581" custRadScaleInc="1625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A91C35-702E-4F65-A6E1-8A0B1258D37F}" type="pres">
      <dgm:prSet presAssocID="{87DFBC8E-F55D-4452-87E9-B07FAB622A06}" presName="Name56" presStyleLbl="parChTrans1D2" presStyleIdx="2" presStyleCnt="5"/>
      <dgm:spPr/>
      <dgm:t>
        <a:bodyPr/>
        <a:lstStyle/>
        <a:p>
          <a:endParaRPr lang="es-EC"/>
        </a:p>
      </dgm:t>
    </dgm:pt>
    <dgm:pt modelId="{1DF4D854-E854-43CB-8D15-E7B59FB10577}" type="pres">
      <dgm:prSet presAssocID="{E8D5B5C0-8715-4025-8669-CE4111303A9A}" presName="text0" presStyleLbl="node1" presStyleIdx="3" presStyleCnt="6" custScaleX="246439" custScaleY="154077" custRadScaleRad="118795" custRadScaleInc="2704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5326EC-CF74-4C3B-8930-071EC68F0A88}" type="pres">
      <dgm:prSet presAssocID="{F121DA0A-ED7B-438C-ABB7-231166DE4CAB}" presName="Name56" presStyleLbl="parChTrans1D2" presStyleIdx="3" presStyleCnt="5"/>
      <dgm:spPr/>
      <dgm:t>
        <a:bodyPr/>
        <a:lstStyle/>
        <a:p>
          <a:endParaRPr lang="es-EC"/>
        </a:p>
      </dgm:t>
    </dgm:pt>
    <dgm:pt modelId="{415AA0DF-8240-42B3-B113-ED51438893C9}" type="pres">
      <dgm:prSet presAssocID="{43A967A5-3E65-4A37-978E-616A26E808E7}" presName="text0" presStyleLbl="node1" presStyleIdx="4" presStyleCnt="6" custScaleX="228358" custScaleY="161371" custRadScaleRad="118380" custRadScaleInc="2623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5028C5-A04B-420A-9CAE-D56CB66C7F06}" type="pres">
      <dgm:prSet presAssocID="{1C760A77-3EB9-4B0E-B69D-EFF19791CCF0}" presName="Name56" presStyleLbl="parChTrans1D2" presStyleIdx="4" presStyleCnt="5"/>
      <dgm:spPr/>
      <dgm:t>
        <a:bodyPr/>
        <a:lstStyle/>
        <a:p>
          <a:endParaRPr lang="es-EC"/>
        </a:p>
      </dgm:t>
    </dgm:pt>
    <dgm:pt modelId="{FC827E77-240E-401D-901F-6C5D3A7F343F}" type="pres">
      <dgm:prSet presAssocID="{84E36386-4F0B-414D-BEAC-BB805A832D70}" presName="text0" presStyleLbl="node1" presStyleIdx="5" presStyleCnt="6" custScaleX="234737" custScaleY="243052" custRadScaleRad="133060" custRadScaleInc="3944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BE3B78C-BEAE-45BB-8C0B-ED393BB7A054}" srcId="{F0E5E886-8193-4246-BB36-F68EC8F163CB}" destId="{4D920725-28E1-4682-996A-AF8BA191DC24}" srcOrd="1" destOrd="0" parTransId="{BA4E6554-1BF4-410D-84CA-E742BC8F7A55}" sibTransId="{746158B7-B63E-4F07-9F32-A4F5C5E9C2B2}"/>
    <dgm:cxn modelId="{52302A50-7371-40CE-B0B4-31D5A643C25B}" type="presOf" srcId="{F0E5E886-8193-4246-BB36-F68EC8F163CB}" destId="{7AEBC049-C8FB-4723-8371-6C86CDAFD5EC}" srcOrd="0" destOrd="0" presId="urn:microsoft.com/office/officeart/2008/layout/RadialCluster"/>
    <dgm:cxn modelId="{C95D9756-E955-4FE0-BEE2-32FC6E018EC1}" type="presOf" srcId="{43A967A5-3E65-4A37-978E-616A26E808E7}" destId="{415AA0DF-8240-42B3-B113-ED51438893C9}" srcOrd="0" destOrd="0" presId="urn:microsoft.com/office/officeart/2008/layout/RadialCluster"/>
    <dgm:cxn modelId="{639FAF86-D3F6-44AC-AF0F-6F0C57E4FE5F}" type="presOf" srcId="{3DF04ACE-6766-4019-8840-13F9A3605291}" destId="{28F97A00-99E4-4910-B733-4B4D385BE057}" srcOrd="0" destOrd="0" presId="urn:microsoft.com/office/officeart/2008/layout/RadialCluster"/>
    <dgm:cxn modelId="{FF4D7458-8D51-437E-9BA3-7E8C6F9B1A44}" type="presOf" srcId="{1C760A77-3EB9-4B0E-B69D-EFF19791CCF0}" destId="{815028C5-A04B-420A-9CAE-D56CB66C7F06}" srcOrd="0" destOrd="0" presId="urn:microsoft.com/office/officeart/2008/layout/RadialCluster"/>
    <dgm:cxn modelId="{FCFB2F5F-0B26-41D3-BBD3-97125F971AF9}" srcId="{3DF04ACE-6766-4019-8840-13F9A3605291}" destId="{F0E5E886-8193-4246-BB36-F68EC8F163CB}" srcOrd="0" destOrd="0" parTransId="{C2AE721E-F537-41D1-9855-C269F00EF28B}" sibTransId="{902051C2-697F-4B72-8570-6B15B7443367}"/>
    <dgm:cxn modelId="{754525F3-8AF8-41E7-8D7C-BE2EC4164757}" type="presOf" srcId="{F121DA0A-ED7B-438C-ABB7-231166DE4CAB}" destId="{705326EC-CF74-4C3B-8930-071EC68F0A88}" srcOrd="0" destOrd="0" presId="urn:microsoft.com/office/officeart/2008/layout/RadialCluster"/>
    <dgm:cxn modelId="{E9DED1AD-CBD3-416A-83F4-C2824D84ABA0}" type="presOf" srcId="{00A9992C-F65E-4AEB-AF31-A6B58B65A850}" destId="{BB6B363D-DD40-4997-B0CD-462BA7C15EF0}" srcOrd="0" destOrd="0" presId="urn:microsoft.com/office/officeart/2008/layout/RadialCluster"/>
    <dgm:cxn modelId="{152C94BA-926F-45D9-8E1B-E7967AD0D6A9}" type="presOf" srcId="{4D920725-28E1-4682-996A-AF8BA191DC24}" destId="{83E8A2E4-5C61-4486-98D9-82BCDF8CC42F}" srcOrd="0" destOrd="0" presId="urn:microsoft.com/office/officeart/2008/layout/RadialCluster"/>
    <dgm:cxn modelId="{6A5EB8E0-E3DC-4B82-B024-191841D690FD}" type="presOf" srcId="{84E36386-4F0B-414D-BEAC-BB805A832D70}" destId="{FC827E77-240E-401D-901F-6C5D3A7F343F}" srcOrd="0" destOrd="0" presId="urn:microsoft.com/office/officeart/2008/layout/RadialCluster"/>
    <dgm:cxn modelId="{D8710B52-B42E-470F-915C-4D7E1DF3FAF9}" srcId="{F0E5E886-8193-4246-BB36-F68EC8F163CB}" destId="{E8D5B5C0-8715-4025-8669-CE4111303A9A}" srcOrd="2" destOrd="0" parTransId="{87DFBC8E-F55D-4452-87E9-B07FAB622A06}" sibTransId="{5315DC91-BB4B-4393-B7E2-9D2A7D83ABBD}"/>
    <dgm:cxn modelId="{01F1F959-7988-47A4-998B-A7F0FBCE48EC}" type="presOf" srcId="{87DFBC8E-F55D-4452-87E9-B07FAB622A06}" destId="{57A91C35-702E-4F65-A6E1-8A0B1258D37F}" srcOrd="0" destOrd="0" presId="urn:microsoft.com/office/officeart/2008/layout/RadialCluster"/>
    <dgm:cxn modelId="{5CC73D5E-58D0-4695-B942-E5EB25A8D25F}" type="presOf" srcId="{85D4FCD0-4C88-4E69-A5AE-D0A753576B52}" destId="{071DFC1C-616B-4846-B052-94A9D470211F}" srcOrd="0" destOrd="0" presId="urn:microsoft.com/office/officeart/2008/layout/RadialCluster"/>
    <dgm:cxn modelId="{D1636DC2-1C82-46CB-885B-F1599AC5FC77}" type="presOf" srcId="{BA4E6554-1BF4-410D-84CA-E742BC8F7A55}" destId="{E5655EC2-FD93-45C7-8435-05B9A8A10849}" srcOrd="0" destOrd="0" presId="urn:microsoft.com/office/officeart/2008/layout/RadialCluster"/>
    <dgm:cxn modelId="{4993A2E1-4924-4E54-9C19-8BC911EE93BC}" srcId="{F0E5E886-8193-4246-BB36-F68EC8F163CB}" destId="{84E36386-4F0B-414D-BEAC-BB805A832D70}" srcOrd="4" destOrd="0" parTransId="{1C760A77-3EB9-4B0E-B69D-EFF19791CCF0}" sibTransId="{3BB4F64A-9BBA-4AB5-94CC-305A9787CEA7}"/>
    <dgm:cxn modelId="{1B0E5B79-DF52-44A2-B076-563EDBD935AA}" type="presOf" srcId="{E8D5B5C0-8715-4025-8669-CE4111303A9A}" destId="{1DF4D854-E854-43CB-8D15-E7B59FB10577}" srcOrd="0" destOrd="0" presId="urn:microsoft.com/office/officeart/2008/layout/RadialCluster"/>
    <dgm:cxn modelId="{537EB456-A916-49F8-A322-8A72FE659355}" srcId="{F0E5E886-8193-4246-BB36-F68EC8F163CB}" destId="{43A967A5-3E65-4A37-978E-616A26E808E7}" srcOrd="3" destOrd="0" parTransId="{F121DA0A-ED7B-438C-ABB7-231166DE4CAB}" sibTransId="{EAFB6ADD-0934-4B19-86D8-EC1815BCE94C}"/>
    <dgm:cxn modelId="{1E08F5E0-44C2-4D9A-872F-230F58A44A49}" srcId="{F0E5E886-8193-4246-BB36-F68EC8F163CB}" destId="{85D4FCD0-4C88-4E69-A5AE-D0A753576B52}" srcOrd="0" destOrd="0" parTransId="{00A9992C-F65E-4AEB-AF31-A6B58B65A850}" sibTransId="{BBE753AD-DB52-40FE-9FEC-D6B13087EA1B}"/>
    <dgm:cxn modelId="{848A41E5-8393-43D9-AB9C-A54A147FC53E}" type="presParOf" srcId="{28F97A00-99E4-4910-B733-4B4D385BE057}" destId="{8AF8AC86-DC17-4C2C-8061-FA44469B19EF}" srcOrd="0" destOrd="0" presId="urn:microsoft.com/office/officeart/2008/layout/RadialCluster"/>
    <dgm:cxn modelId="{81A86E8E-610A-4322-97E8-28447E311BB8}" type="presParOf" srcId="{8AF8AC86-DC17-4C2C-8061-FA44469B19EF}" destId="{7AEBC049-C8FB-4723-8371-6C86CDAFD5EC}" srcOrd="0" destOrd="0" presId="urn:microsoft.com/office/officeart/2008/layout/RadialCluster"/>
    <dgm:cxn modelId="{63BC3F5B-CAF0-4A13-9259-6BD685ADBC4E}" type="presParOf" srcId="{8AF8AC86-DC17-4C2C-8061-FA44469B19EF}" destId="{BB6B363D-DD40-4997-B0CD-462BA7C15EF0}" srcOrd="1" destOrd="0" presId="urn:microsoft.com/office/officeart/2008/layout/RadialCluster"/>
    <dgm:cxn modelId="{E022A908-AB15-4240-BA42-D5DFC2C3F4B4}" type="presParOf" srcId="{8AF8AC86-DC17-4C2C-8061-FA44469B19EF}" destId="{071DFC1C-616B-4846-B052-94A9D470211F}" srcOrd="2" destOrd="0" presId="urn:microsoft.com/office/officeart/2008/layout/RadialCluster"/>
    <dgm:cxn modelId="{3F1F18D8-D2DB-4D74-B3E3-34DCABC2FE0D}" type="presParOf" srcId="{8AF8AC86-DC17-4C2C-8061-FA44469B19EF}" destId="{E5655EC2-FD93-45C7-8435-05B9A8A10849}" srcOrd="3" destOrd="0" presId="urn:microsoft.com/office/officeart/2008/layout/RadialCluster"/>
    <dgm:cxn modelId="{8E2670FD-47DE-4BCE-BC26-19A745A9F322}" type="presParOf" srcId="{8AF8AC86-DC17-4C2C-8061-FA44469B19EF}" destId="{83E8A2E4-5C61-4486-98D9-82BCDF8CC42F}" srcOrd="4" destOrd="0" presId="urn:microsoft.com/office/officeart/2008/layout/RadialCluster"/>
    <dgm:cxn modelId="{7AF226F3-C8D9-449E-A24E-D152DD5D0C9E}" type="presParOf" srcId="{8AF8AC86-DC17-4C2C-8061-FA44469B19EF}" destId="{57A91C35-702E-4F65-A6E1-8A0B1258D37F}" srcOrd="5" destOrd="0" presId="urn:microsoft.com/office/officeart/2008/layout/RadialCluster"/>
    <dgm:cxn modelId="{06B70F78-F993-4DD2-97DF-41C7D45BB32A}" type="presParOf" srcId="{8AF8AC86-DC17-4C2C-8061-FA44469B19EF}" destId="{1DF4D854-E854-43CB-8D15-E7B59FB10577}" srcOrd="6" destOrd="0" presId="urn:microsoft.com/office/officeart/2008/layout/RadialCluster"/>
    <dgm:cxn modelId="{5214B4F5-7553-486F-9256-4E9035428B18}" type="presParOf" srcId="{8AF8AC86-DC17-4C2C-8061-FA44469B19EF}" destId="{705326EC-CF74-4C3B-8930-071EC68F0A88}" srcOrd="7" destOrd="0" presId="urn:microsoft.com/office/officeart/2008/layout/RadialCluster"/>
    <dgm:cxn modelId="{D7D5CB1D-6B44-4577-B0DB-4DEAF50D1BBA}" type="presParOf" srcId="{8AF8AC86-DC17-4C2C-8061-FA44469B19EF}" destId="{415AA0DF-8240-42B3-B113-ED51438893C9}" srcOrd="8" destOrd="0" presId="urn:microsoft.com/office/officeart/2008/layout/RadialCluster"/>
    <dgm:cxn modelId="{94689B5E-BA0C-4398-A584-DE3CCBF810EE}" type="presParOf" srcId="{8AF8AC86-DC17-4C2C-8061-FA44469B19EF}" destId="{815028C5-A04B-420A-9CAE-D56CB66C7F06}" srcOrd="9" destOrd="0" presId="urn:microsoft.com/office/officeart/2008/layout/RadialCluster"/>
    <dgm:cxn modelId="{595A1274-B6CE-4B38-8AB9-750C9FABC3C6}" type="presParOf" srcId="{8AF8AC86-DC17-4C2C-8061-FA44469B19EF}" destId="{FC827E77-240E-401D-901F-6C5D3A7F343F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DF04ACE-6766-4019-8840-13F9A3605291}" type="doc">
      <dgm:prSet loTypeId="urn:microsoft.com/office/officeart/2008/layout/RadialCluster" loCatId="cycle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s-EC"/>
        </a:p>
      </dgm:t>
    </dgm:pt>
    <dgm:pt modelId="{F0E5E886-8193-4246-BB36-F68EC8F163CB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000" b="1" i="1" dirty="0" smtClean="0">
              <a:latin typeface="Book Antiqua" panose="02040602050305030304" pitchFamily="18" charset="0"/>
            </a:rPr>
            <a:t>Jóvenes con Futuro </a:t>
          </a:r>
          <a:endParaRPr lang="es-EC" sz="2000" b="1" i="1" dirty="0">
            <a:latin typeface="Book Antiqua" panose="02040602050305030304" pitchFamily="18" charset="0"/>
          </a:endParaRPr>
        </a:p>
      </dgm:t>
    </dgm:pt>
    <dgm:pt modelId="{C2AE721E-F537-41D1-9855-C269F00EF28B}" type="par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902051C2-697F-4B72-8570-6B15B7443367}" type="sibTrans" cxnId="{FCFB2F5F-0B26-41D3-BBD3-97125F971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5D4FCD0-4C88-4E69-A5AE-D0A753576B52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Inicio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2007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00A9992C-F65E-4AEB-AF31-A6B58B65A850}" type="par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BBE753AD-DB52-40FE-9FEC-D6B13087EA1B}" type="sibTrans" cxnId="{1E08F5E0-44C2-4D9A-872F-230F58A44A4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D920725-28E1-4682-996A-AF8BA191DC24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Información Adicional</a:t>
          </a:r>
        </a:p>
        <a:p>
          <a:pPr algn="ctr"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 algn="just">
            <a:spcAft>
              <a:spcPts val="0"/>
            </a:spcAft>
          </a:pPr>
          <a:r>
            <a:rPr lang="es-EC" sz="1600" b="0" dirty="0" smtClean="0">
              <a:latin typeface="Book Antiqua" panose="02040602050305030304" pitchFamily="18" charset="0"/>
            </a:rPr>
            <a:t>* 6 de cada 10 jóvenes encontraron empleo al finalizar el programa, de los cuales el 49% fueron incorporados en las empresas en las cuales realizaron su práctica</a:t>
          </a:r>
        </a:p>
      </dgm:t>
    </dgm:pt>
    <dgm:pt modelId="{BA4E6554-1BF4-410D-84CA-E742BC8F7A55}" type="par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746158B7-B63E-4F07-9F32-A4F5C5E9C2B2}" type="sibTrans" cxnId="{CBE3B78C-BEAE-45BB-8C0B-ED393BB7A054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8D5B5C0-8715-4025-8669-CE4111303A9A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Población Destinataria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Jóvenes (18-24 años) de sectores vulnerables (sin formación acreditada o experiencia laboral significativa)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87DFBC8E-F55D-4452-87E9-B07FAB622A06}" type="par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5315DC91-BB4B-4393-B7E2-9D2A7D83ABBD}" type="sibTrans" cxnId="{D8710B52-B42E-470F-915C-4D7E1DF3FAF9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43A967A5-3E65-4A37-978E-616A26E808E7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Institución Encargada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Ministerio de Trabajo, Empleo y Seguridad Social</a:t>
          </a:r>
          <a:endParaRPr lang="es-EC" sz="1600" dirty="0">
            <a:latin typeface="Book Antiqua" panose="02040602050305030304" pitchFamily="18" charset="0"/>
          </a:endParaRPr>
        </a:p>
      </dgm:t>
    </dgm:pt>
    <dgm:pt modelId="{F121DA0A-ED7B-438C-ABB7-231166DE4CAB}" type="par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EAFB6ADD-0934-4B19-86D8-EC1815BCE94C}" type="sibTrans" cxnId="{537EB456-A916-49F8-A322-8A72FE659355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84E36386-4F0B-414D-BEAC-BB805A832D7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s-EC" sz="1600" b="1" dirty="0" smtClean="0">
              <a:latin typeface="Book Antiqua" panose="02040602050305030304" pitchFamily="18" charset="0"/>
            </a:rPr>
            <a:t>Objetivo</a:t>
          </a:r>
        </a:p>
        <a:p>
          <a:pPr>
            <a:spcAft>
              <a:spcPts val="0"/>
            </a:spcAft>
          </a:pPr>
          <a:endParaRPr lang="es-EC" sz="1600" b="1" dirty="0" smtClean="0">
            <a:latin typeface="Book Antiqua" panose="02040602050305030304" pitchFamily="18" charset="0"/>
          </a:endParaRPr>
        </a:p>
        <a:p>
          <a:pPr>
            <a:spcAft>
              <a:spcPts val="0"/>
            </a:spcAft>
          </a:pPr>
          <a:r>
            <a:rPr lang="es-EC" sz="1600" dirty="0" smtClean="0">
              <a:latin typeface="Book Antiqua" panose="02040602050305030304" pitchFamily="18" charset="0"/>
            </a:rPr>
            <a:t>Intervención público-privada para el desarrollo de prácticas laborales de 3 a 10 meses por máximo 6 horas diarias</a:t>
          </a:r>
        </a:p>
      </dgm:t>
    </dgm:pt>
    <dgm:pt modelId="{1C760A77-3EB9-4B0E-B69D-EFF19791CCF0}" type="par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3BB4F64A-9BBA-4AB5-94CC-305A9787CEA7}" type="sibTrans" cxnId="{4993A2E1-4924-4E54-9C19-8BC911EE93BC}">
      <dgm:prSet/>
      <dgm:spPr/>
      <dgm:t>
        <a:bodyPr/>
        <a:lstStyle/>
        <a:p>
          <a:endParaRPr lang="es-EC" sz="1600">
            <a:latin typeface="Book Antiqua" panose="02040602050305030304" pitchFamily="18" charset="0"/>
          </a:endParaRPr>
        </a:p>
      </dgm:t>
    </dgm:pt>
    <dgm:pt modelId="{28F97A00-99E4-4910-B733-4B4D385BE057}" type="pres">
      <dgm:prSet presAssocID="{3DF04ACE-6766-4019-8840-13F9A360529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AF8AC86-DC17-4C2C-8061-FA44469B19EF}" type="pres">
      <dgm:prSet presAssocID="{F0E5E886-8193-4246-BB36-F68EC8F163CB}" presName="singleCycle" presStyleCnt="0"/>
      <dgm:spPr/>
    </dgm:pt>
    <dgm:pt modelId="{7AEBC049-C8FB-4723-8371-6C86CDAFD5EC}" type="pres">
      <dgm:prSet presAssocID="{F0E5E886-8193-4246-BB36-F68EC8F163CB}" presName="singleCenter" presStyleLbl="node1" presStyleIdx="0" presStyleCnt="6" custScaleX="127301" custScaleY="69437" custLinFactNeighborX="3924" custLinFactNeighborY="-5745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BB6B363D-DD40-4997-B0CD-462BA7C15EF0}" type="pres">
      <dgm:prSet presAssocID="{00A9992C-F65E-4AEB-AF31-A6B58B65A850}" presName="Name56" presStyleLbl="parChTrans1D2" presStyleIdx="0" presStyleCnt="5"/>
      <dgm:spPr/>
      <dgm:t>
        <a:bodyPr/>
        <a:lstStyle/>
        <a:p>
          <a:endParaRPr lang="es-EC"/>
        </a:p>
      </dgm:t>
    </dgm:pt>
    <dgm:pt modelId="{071DFC1C-616B-4846-B052-94A9D470211F}" type="pres">
      <dgm:prSet presAssocID="{85D4FCD0-4C88-4E69-A5AE-D0A753576B52}" presName="text0" presStyleLbl="node1" presStyleIdx="1" presStyleCnt="6" custScaleX="128000" custRadScaleRad="101227" custRadScaleInc="217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655EC2-FD93-45C7-8435-05B9A8A10849}" type="pres">
      <dgm:prSet presAssocID="{BA4E6554-1BF4-410D-84CA-E742BC8F7A55}" presName="Name56" presStyleLbl="parChTrans1D2" presStyleIdx="1" presStyleCnt="5"/>
      <dgm:spPr/>
      <dgm:t>
        <a:bodyPr/>
        <a:lstStyle/>
        <a:p>
          <a:endParaRPr lang="es-EC"/>
        </a:p>
      </dgm:t>
    </dgm:pt>
    <dgm:pt modelId="{83E8A2E4-5C61-4486-98D9-82BCDF8CC42F}" type="pres">
      <dgm:prSet presAssocID="{4D920725-28E1-4682-996A-AF8BA191DC24}" presName="text0" presStyleLbl="node1" presStyleIdx="2" presStyleCnt="6" custScaleX="373651" custScaleY="187748" custRadScaleRad="108581" custRadScaleInc="1625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A91C35-702E-4F65-A6E1-8A0B1258D37F}" type="pres">
      <dgm:prSet presAssocID="{87DFBC8E-F55D-4452-87E9-B07FAB622A06}" presName="Name56" presStyleLbl="parChTrans1D2" presStyleIdx="2" presStyleCnt="5"/>
      <dgm:spPr/>
      <dgm:t>
        <a:bodyPr/>
        <a:lstStyle/>
        <a:p>
          <a:endParaRPr lang="es-EC"/>
        </a:p>
      </dgm:t>
    </dgm:pt>
    <dgm:pt modelId="{1DF4D854-E854-43CB-8D15-E7B59FB10577}" type="pres">
      <dgm:prSet presAssocID="{E8D5B5C0-8715-4025-8669-CE4111303A9A}" presName="text0" presStyleLbl="node1" presStyleIdx="3" presStyleCnt="6" custScaleX="246439" custScaleY="154077" custRadScaleRad="118795" custRadScaleInc="2704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5326EC-CF74-4C3B-8930-071EC68F0A88}" type="pres">
      <dgm:prSet presAssocID="{F121DA0A-ED7B-438C-ABB7-231166DE4CAB}" presName="Name56" presStyleLbl="parChTrans1D2" presStyleIdx="3" presStyleCnt="5"/>
      <dgm:spPr/>
      <dgm:t>
        <a:bodyPr/>
        <a:lstStyle/>
        <a:p>
          <a:endParaRPr lang="es-EC"/>
        </a:p>
      </dgm:t>
    </dgm:pt>
    <dgm:pt modelId="{415AA0DF-8240-42B3-B113-ED51438893C9}" type="pres">
      <dgm:prSet presAssocID="{43A967A5-3E65-4A37-978E-616A26E808E7}" presName="text0" presStyleLbl="node1" presStyleIdx="4" presStyleCnt="6" custScaleX="228358" custScaleY="161371" custRadScaleRad="118380" custRadScaleInc="2623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5028C5-A04B-420A-9CAE-D56CB66C7F06}" type="pres">
      <dgm:prSet presAssocID="{1C760A77-3EB9-4B0E-B69D-EFF19791CCF0}" presName="Name56" presStyleLbl="parChTrans1D2" presStyleIdx="4" presStyleCnt="5"/>
      <dgm:spPr/>
      <dgm:t>
        <a:bodyPr/>
        <a:lstStyle/>
        <a:p>
          <a:endParaRPr lang="es-EC"/>
        </a:p>
      </dgm:t>
    </dgm:pt>
    <dgm:pt modelId="{FC827E77-240E-401D-901F-6C5D3A7F343F}" type="pres">
      <dgm:prSet presAssocID="{84E36386-4F0B-414D-BEAC-BB805A832D70}" presName="text0" presStyleLbl="node1" presStyleIdx="5" presStyleCnt="6" custScaleX="234737" custScaleY="243052" custRadScaleRad="133060" custRadScaleInc="3944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BE3B78C-BEAE-45BB-8C0B-ED393BB7A054}" srcId="{F0E5E886-8193-4246-BB36-F68EC8F163CB}" destId="{4D920725-28E1-4682-996A-AF8BA191DC24}" srcOrd="1" destOrd="0" parTransId="{BA4E6554-1BF4-410D-84CA-E742BC8F7A55}" sibTransId="{746158B7-B63E-4F07-9F32-A4F5C5E9C2B2}"/>
    <dgm:cxn modelId="{2CDB8C14-1F9A-48DE-BF44-8DEE20C213D8}" type="presOf" srcId="{F121DA0A-ED7B-438C-ABB7-231166DE4CAB}" destId="{705326EC-CF74-4C3B-8930-071EC68F0A88}" srcOrd="0" destOrd="0" presId="urn:microsoft.com/office/officeart/2008/layout/RadialCluster"/>
    <dgm:cxn modelId="{CEC90B3F-2845-4F35-B631-597396613A0C}" type="presOf" srcId="{84E36386-4F0B-414D-BEAC-BB805A832D70}" destId="{FC827E77-240E-401D-901F-6C5D3A7F343F}" srcOrd="0" destOrd="0" presId="urn:microsoft.com/office/officeart/2008/layout/RadialCluster"/>
    <dgm:cxn modelId="{713CA4EB-152B-43A1-82F3-60A5D368FDA5}" type="presOf" srcId="{1C760A77-3EB9-4B0E-B69D-EFF19791CCF0}" destId="{815028C5-A04B-420A-9CAE-D56CB66C7F06}" srcOrd="0" destOrd="0" presId="urn:microsoft.com/office/officeart/2008/layout/RadialCluster"/>
    <dgm:cxn modelId="{3F7C30D0-7944-4064-B608-F46D97C81C28}" type="presOf" srcId="{BA4E6554-1BF4-410D-84CA-E742BC8F7A55}" destId="{E5655EC2-FD93-45C7-8435-05B9A8A10849}" srcOrd="0" destOrd="0" presId="urn:microsoft.com/office/officeart/2008/layout/RadialCluster"/>
    <dgm:cxn modelId="{0195DAA7-E4C5-44DD-983D-0F6356DD6BF6}" type="presOf" srcId="{F0E5E886-8193-4246-BB36-F68EC8F163CB}" destId="{7AEBC049-C8FB-4723-8371-6C86CDAFD5EC}" srcOrd="0" destOrd="0" presId="urn:microsoft.com/office/officeart/2008/layout/RadialCluster"/>
    <dgm:cxn modelId="{28B638F0-18C3-4075-ACCC-662BD1CBB5FB}" type="presOf" srcId="{43A967A5-3E65-4A37-978E-616A26E808E7}" destId="{415AA0DF-8240-42B3-B113-ED51438893C9}" srcOrd="0" destOrd="0" presId="urn:microsoft.com/office/officeart/2008/layout/RadialCluster"/>
    <dgm:cxn modelId="{61E0E2B4-24A2-4974-930D-77F250773F6A}" type="presOf" srcId="{00A9992C-F65E-4AEB-AF31-A6B58B65A850}" destId="{BB6B363D-DD40-4997-B0CD-462BA7C15EF0}" srcOrd="0" destOrd="0" presId="urn:microsoft.com/office/officeart/2008/layout/RadialCluster"/>
    <dgm:cxn modelId="{FCFB2F5F-0B26-41D3-BBD3-97125F971AF9}" srcId="{3DF04ACE-6766-4019-8840-13F9A3605291}" destId="{F0E5E886-8193-4246-BB36-F68EC8F163CB}" srcOrd="0" destOrd="0" parTransId="{C2AE721E-F537-41D1-9855-C269F00EF28B}" sibTransId="{902051C2-697F-4B72-8570-6B15B7443367}"/>
    <dgm:cxn modelId="{1E81C334-1145-4060-8D7F-E0C25B49B810}" type="presOf" srcId="{E8D5B5C0-8715-4025-8669-CE4111303A9A}" destId="{1DF4D854-E854-43CB-8D15-E7B59FB10577}" srcOrd="0" destOrd="0" presId="urn:microsoft.com/office/officeart/2008/layout/RadialCluster"/>
    <dgm:cxn modelId="{D8710B52-B42E-470F-915C-4D7E1DF3FAF9}" srcId="{F0E5E886-8193-4246-BB36-F68EC8F163CB}" destId="{E8D5B5C0-8715-4025-8669-CE4111303A9A}" srcOrd="2" destOrd="0" parTransId="{87DFBC8E-F55D-4452-87E9-B07FAB622A06}" sibTransId="{5315DC91-BB4B-4393-B7E2-9D2A7D83ABBD}"/>
    <dgm:cxn modelId="{1526B4EC-E3CD-401E-8801-96FF5F85AED5}" type="presOf" srcId="{3DF04ACE-6766-4019-8840-13F9A3605291}" destId="{28F97A00-99E4-4910-B733-4B4D385BE057}" srcOrd="0" destOrd="0" presId="urn:microsoft.com/office/officeart/2008/layout/RadialCluster"/>
    <dgm:cxn modelId="{4993A2E1-4924-4E54-9C19-8BC911EE93BC}" srcId="{F0E5E886-8193-4246-BB36-F68EC8F163CB}" destId="{84E36386-4F0B-414D-BEAC-BB805A832D70}" srcOrd="4" destOrd="0" parTransId="{1C760A77-3EB9-4B0E-B69D-EFF19791CCF0}" sibTransId="{3BB4F64A-9BBA-4AB5-94CC-305A9787CEA7}"/>
    <dgm:cxn modelId="{FF14F7A7-CB6A-412E-BCB1-BB25B1E7D08F}" type="presOf" srcId="{85D4FCD0-4C88-4E69-A5AE-D0A753576B52}" destId="{071DFC1C-616B-4846-B052-94A9D470211F}" srcOrd="0" destOrd="0" presId="urn:microsoft.com/office/officeart/2008/layout/RadialCluster"/>
    <dgm:cxn modelId="{4116B668-3045-4644-B43F-75FA7A5D9EAC}" type="presOf" srcId="{4D920725-28E1-4682-996A-AF8BA191DC24}" destId="{83E8A2E4-5C61-4486-98D9-82BCDF8CC42F}" srcOrd="0" destOrd="0" presId="urn:microsoft.com/office/officeart/2008/layout/RadialCluster"/>
    <dgm:cxn modelId="{537EB456-A916-49F8-A322-8A72FE659355}" srcId="{F0E5E886-8193-4246-BB36-F68EC8F163CB}" destId="{43A967A5-3E65-4A37-978E-616A26E808E7}" srcOrd="3" destOrd="0" parTransId="{F121DA0A-ED7B-438C-ABB7-231166DE4CAB}" sibTransId="{EAFB6ADD-0934-4B19-86D8-EC1815BCE94C}"/>
    <dgm:cxn modelId="{6FC11ED7-4578-4948-8AA4-044212254962}" type="presOf" srcId="{87DFBC8E-F55D-4452-87E9-B07FAB622A06}" destId="{57A91C35-702E-4F65-A6E1-8A0B1258D37F}" srcOrd="0" destOrd="0" presId="urn:microsoft.com/office/officeart/2008/layout/RadialCluster"/>
    <dgm:cxn modelId="{1E08F5E0-44C2-4D9A-872F-230F58A44A49}" srcId="{F0E5E886-8193-4246-BB36-F68EC8F163CB}" destId="{85D4FCD0-4C88-4E69-A5AE-D0A753576B52}" srcOrd="0" destOrd="0" parTransId="{00A9992C-F65E-4AEB-AF31-A6B58B65A850}" sibTransId="{BBE753AD-DB52-40FE-9FEC-D6B13087EA1B}"/>
    <dgm:cxn modelId="{66813618-9BFB-48F4-A370-46A114D604BE}" type="presParOf" srcId="{28F97A00-99E4-4910-B733-4B4D385BE057}" destId="{8AF8AC86-DC17-4C2C-8061-FA44469B19EF}" srcOrd="0" destOrd="0" presId="urn:microsoft.com/office/officeart/2008/layout/RadialCluster"/>
    <dgm:cxn modelId="{9B17566C-56BF-4C40-B5DD-D1650D9C633E}" type="presParOf" srcId="{8AF8AC86-DC17-4C2C-8061-FA44469B19EF}" destId="{7AEBC049-C8FB-4723-8371-6C86CDAFD5EC}" srcOrd="0" destOrd="0" presId="urn:microsoft.com/office/officeart/2008/layout/RadialCluster"/>
    <dgm:cxn modelId="{57F18F5B-0337-462D-86DC-378075BD3C6D}" type="presParOf" srcId="{8AF8AC86-DC17-4C2C-8061-FA44469B19EF}" destId="{BB6B363D-DD40-4997-B0CD-462BA7C15EF0}" srcOrd="1" destOrd="0" presId="urn:microsoft.com/office/officeart/2008/layout/RadialCluster"/>
    <dgm:cxn modelId="{B369F928-2216-4123-A74A-6248E89FB324}" type="presParOf" srcId="{8AF8AC86-DC17-4C2C-8061-FA44469B19EF}" destId="{071DFC1C-616B-4846-B052-94A9D470211F}" srcOrd="2" destOrd="0" presId="urn:microsoft.com/office/officeart/2008/layout/RadialCluster"/>
    <dgm:cxn modelId="{D7DAD4EB-3EAF-4664-A8DE-16B2CC53F58C}" type="presParOf" srcId="{8AF8AC86-DC17-4C2C-8061-FA44469B19EF}" destId="{E5655EC2-FD93-45C7-8435-05B9A8A10849}" srcOrd="3" destOrd="0" presId="urn:microsoft.com/office/officeart/2008/layout/RadialCluster"/>
    <dgm:cxn modelId="{D2964697-A07A-49F9-88BF-2187BE3EAAD0}" type="presParOf" srcId="{8AF8AC86-DC17-4C2C-8061-FA44469B19EF}" destId="{83E8A2E4-5C61-4486-98D9-82BCDF8CC42F}" srcOrd="4" destOrd="0" presId="urn:microsoft.com/office/officeart/2008/layout/RadialCluster"/>
    <dgm:cxn modelId="{26FB7719-237C-412B-BB50-59D41054C6B6}" type="presParOf" srcId="{8AF8AC86-DC17-4C2C-8061-FA44469B19EF}" destId="{57A91C35-702E-4F65-A6E1-8A0B1258D37F}" srcOrd="5" destOrd="0" presId="urn:microsoft.com/office/officeart/2008/layout/RadialCluster"/>
    <dgm:cxn modelId="{80E12927-0A0A-4388-9867-5ABBC7F9BED1}" type="presParOf" srcId="{8AF8AC86-DC17-4C2C-8061-FA44469B19EF}" destId="{1DF4D854-E854-43CB-8D15-E7B59FB10577}" srcOrd="6" destOrd="0" presId="urn:microsoft.com/office/officeart/2008/layout/RadialCluster"/>
    <dgm:cxn modelId="{4E5A8D5A-C0D0-4A3D-8963-85F97156DA9C}" type="presParOf" srcId="{8AF8AC86-DC17-4C2C-8061-FA44469B19EF}" destId="{705326EC-CF74-4C3B-8930-071EC68F0A88}" srcOrd="7" destOrd="0" presId="urn:microsoft.com/office/officeart/2008/layout/RadialCluster"/>
    <dgm:cxn modelId="{0E15D12E-3ADC-4DC2-8B28-D55E38BFB816}" type="presParOf" srcId="{8AF8AC86-DC17-4C2C-8061-FA44469B19EF}" destId="{415AA0DF-8240-42B3-B113-ED51438893C9}" srcOrd="8" destOrd="0" presId="urn:microsoft.com/office/officeart/2008/layout/RadialCluster"/>
    <dgm:cxn modelId="{47707519-7F77-4521-ACB4-85071A49A358}" type="presParOf" srcId="{8AF8AC86-DC17-4C2C-8061-FA44469B19EF}" destId="{815028C5-A04B-420A-9CAE-D56CB66C7F06}" srcOrd="9" destOrd="0" presId="urn:microsoft.com/office/officeart/2008/layout/RadialCluster"/>
    <dgm:cxn modelId="{FA462013-1C85-40C4-8E09-2D80B289D6B6}" type="presParOf" srcId="{8AF8AC86-DC17-4C2C-8061-FA44469B19EF}" destId="{FC827E77-240E-401D-901F-6C5D3A7F343F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57B6A-BD2B-4F63-A4C4-4BD0C3F0328C}">
      <dsp:nvSpPr>
        <dsp:cNvPr id="0" name=""/>
        <dsp:cNvSpPr/>
      </dsp:nvSpPr>
      <dsp:spPr>
        <a:xfrm>
          <a:off x="654882" y="1221"/>
          <a:ext cx="2939770" cy="9397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b="1" kern="1200" dirty="0" smtClean="0">
              <a:latin typeface="Book Antiqua" panose="02040602050305030304" pitchFamily="18" charset="0"/>
            </a:rPr>
            <a:t>Mundo</a:t>
          </a:r>
          <a:endParaRPr lang="es-EC" sz="3000" b="1" kern="1200" dirty="0">
            <a:latin typeface="Book Antiqua" panose="02040602050305030304" pitchFamily="18" charset="0"/>
          </a:endParaRPr>
        </a:p>
      </dsp:txBody>
      <dsp:txXfrm>
        <a:off x="682406" y="28745"/>
        <a:ext cx="2884722" cy="884698"/>
      </dsp:txXfrm>
    </dsp:sp>
    <dsp:sp modelId="{1B5C07A1-0488-47C5-B4F1-75098CEBAC94}">
      <dsp:nvSpPr>
        <dsp:cNvPr id="0" name=""/>
        <dsp:cNvSpPr/>
      </dsp:nvSpPr>
      <dsp:spPr>
        <a:xfrm>
          <a:off x="948859" y="940967"/>
          <a:ext cx="293977" cy="704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4809"/>
              </a:lnTo>
              <a:lnTo>
                <a:pt x="293977" y="70480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05CF3A-ED1F-45AB-BD4B-A9012DF65C2B}">
      <dsp:nvSpPr>
        <dsp:cNvPr id="0" name=""/>
        <dsp:cNvSpPr/>
      </dsp:nvSpPr>
      <dsp:spPr>
        <a:xfrm>
          <a:off x="1242836" y="1175904"/>
          <a:ext cx="2865038" cy="939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latin typeface="Book Antiqua" panose="02040602050305030304" pitchFamily="18" charset="0"/>
            </a:rPr>
            <a:t>Desempleo juvenil: 13,1% (2014)</a:t>
          </a:r>
        </a:p>
      </dsp:txBody>
      <dsp:txXfrm>
        <a:off x="1270360" y="1203428"/>
        <a:ext cx="2809990" cy="884698"/>
      </dsp:txXfrm>
    </dsp:sp>
    <dsp:sp modelId="{A4DA5F69-3501-4049-9ADE-870BB7418183}">
      <dsp:nvSpPr>
        <dsp:cNvPr id="0" name=""/>
        <dsp:cNvSpPr/>
      </dsp:nvSpPr>
      <dsp:spPr>
        <a:xfrm>
          <a:off x="948859" y="940967"/>
          <a:ext cx="293977" cy="1879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9492"/>
              </a:lnTo>
              <a:lnTo>
                <a:pt x="293977" y="187949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6EAA7-6D08-48ED-886A-1869E58CD450}">
      <dsp:nvSpPr>
        <dsp:cNvPr id="0" name=""/>
        <dsp:cNvSpPr/>
      </dsp:nvSpPr>
      <dsp:spPr>
        <a:xfrm>
          <a:off x="1242836" y="2350587"/>
          <a:ext cx="2865038" cy="939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latin typeface="Book Antiqua" panose="02040602050305030304" pitchFamily="18" charset="0"/>
            </a:rPr>
            <a:t>74,5 millones de jóvenes entre 15 y 24 años buscando empleo</a:t>
          </a:r>
          <a:endParaRPr lang="es-EC" sz="1700" kern="1200" dirty="0">
            <a:latin typeface="Book Antiqua" panose="02040602050305030304" pitchFamily="18" charset="0"/>
          </a:endParaRPr>
        </a:p>
      </dsp:txBody>
      <dsp:txXfrm>
        <a:off x="1270360" y="2378111"/>
        <a:ext cx="2809990" cy="884698"/>
      </dsp:txXfrm>
    </dsp:sp>
    <dsp:sp modelId="{E2B339DB-D3C3-45A2-8CE4-4D0A8BAEB54D}">
      <dsp:nvSpPr>
        <dsp:cNvPr id="0" name=""/>
        <dsp:cNvSpPr/>
      </dsp:nvSpPr>
      <dsp:spPr>
        <a:xfrm>
          <a:off x="948859" y="940967"/>
          <a:ext cx="293977" cy="3054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4175"/>
              </a:lnTo>
              <a:lnTo>
                <a:pt x="293977" y="305417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1B2B2-2F9F-446A-BFBD-96CB7BFD0B02}">
      <dsp:nvSpPr>
        <dsp:cNvPr id="0" name=""/>
        <dsp:cNvSpPr/>
      </dsp:nvSpPr>
      <dsp:spPr>
        <a:xfrm>
          <a:off x="1242836" y="3525270"/>
          <a:ext cx="2865038" cy="939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latin typeface="Book Antiqua" panose="02040602050305030304" pitchFamily="18" charset="0"/>
            </a:rPr>
            <a:t>Tasa de desempleo juvenil es tres veces mayor que la de los adultos</a:t>
          </a:r>
          <a:endParaRPr lang="es-EC" sz="1700" kern="1200" dirty="0">
            <a:latin typeface="Book Antiqua" panose="02040602050305030304" pitchFamily="18" charset="0"/>
          </a:endParaRPr>
        </a:p>
      </dsp:txBody>
      <dsp:txXfrm>
        <a:off x="1270360" y="3552794"/>
        <a:ext cx="2809990" cy="884698"/>
      </dsp:txXfrm>
    </dsp:sp>
    <dsp:sp modelId="{F8A3B687-FA4A-49D0-A3D9-0C8E179D6784}">
      <dsp:nvSpPr>
        <dsp:cNvPr id="0" name=""/>
        <dsp:cNvSpPr/>
      </dsp:nvSpPr>
      <dsp:spPr>
        <a:xfrm>
          <a:off x="4064525" y="1221"/>
          <a:ext cx="2939770" cy="9397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b="1" kern="1200" dirty="0" smtClean="0">
              <a:latin typeface="Book Antiqua" panose="02040602050305030304" pitchFamily="18" charset="0"/>
            </a:rPr>
            <a:t>América Latina</a:t>
          </a:r>
          <a:endParaRPr lang="es-EC" sz="3000" b="1" kern="1200" dirty="0">
            <a:latin typeface="Book Antiqua" panose="02040602050305030304" pitchFamily="18" charset="0"/>
          </a:endParaRPr>
        </a:p>
      </dsp:txBody>
      <dsp:txXfrm>
        <a:off x="4092049" y="28745"/>
        <a:ext cx="2884722" cy="884698"/>
      </dsp:txXfrm>
    </dsp:sp>
    <dsp:sp modelId="{51400AD7-8915-4B3F-88BF-F5E3EEAA5528}">
      <dsp:nvSpPr>
        <dsp:cNvPr id="0" name=""/>
        <dsp:cNvSpPr/>
      </dsp:nvSpPr>
      <dsp:spPr>
        <a:xfrm>
          <a:off x="4358502" y="940967"/>
          <a:ext cx="293977" cy="704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4809"/>
              </a:lnTo>
              <a:lnTo>
                <a:pt x="293977" y="70480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234ED-0D10-4169-B9FD-516288AFA6D0}">
      <dsp:nvSpPr>
        <dsp:cNvPr id="0" name=""/>
        <dsp:cNvSpPr/>
      </dsp:nvSpPr>
      <dsp:spPr>
        <a:xfrm>
          <a:off x="4652479" y="1175904"/>
          <a:ext cx="2865038" cy="939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latin typeface="Book Antiqua" panose="02040602050305030304" pitchFamily="18" charset="0"/>
            </a:rPr>
            <a:t>10 millones de jóvenes desempleados</a:t>
          </a:r>
          <a:endParaRPr lang="es-EC" sz="1700" kern="1200" dirty="0">
            <a:latin typeface="Book Antiqua" panose="02040602050305030304" pitchFamily="18" charset="0"/>
          </a:endParaRPr>
        </a:p>
      </dsp:txBody>
      <dsp:txXfrm>
        <a:off x="4680003" y="1203428"/>
        <a:ext cx="2809990" cy="884698"/>
      </dsp:txXfrm>
    </dsp:sp>
    <dsp:sp modelId="{3C55C179-120D-4EDD-8EF6-9809691EBEC0}">
      <dsp:nvSpPr>
        <dsp:cNvPr id="0" name=""/>
        <dsp:cNvSpPr/>
      </dsp:nvSpPr>
      <dsp:spPr>
        <a:xfrm>
          <a:off x="4358502" y="940967"/>
          <a:ext cx="293977" cy="1879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9492"/>
              </a:lnTo>
              <a:lnTo>
                <a:pt x="293977" y="187949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05C96F-6FCE-4282-BCD0-B5BE9B02E722}">
      <dsp:nvSpPr>
        <dsp:cNvPr id="0" name=""/>
        <dsp:cNvSpPr/>
      </dsp:nvSpPr>
      <dsp:spPr>
        <a:xfrm>
          <a:off x="4652479" y="2350587"/>
          <a:ext cx="2865038" cy="939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latin typeface="Book Antiqua" panose="02040602050305030304" pitchFamily="18" charset="0"/>
            </a:rPr>
            <a:t>22 millones de jóvenes que no estudian ni trabajan</a:t>
          </a:r>
          <a:endParaRPr lang="es-EC" sz="1700" kern="1200" dirty="0">
            <a:latin typeface="Book Antiqua" panose="02040602050305030304" pitchFamily="18" charset="0"/>
          </a:endParaRPr>
        </a:p>
      </dsp:txBody>
      <dsp:txXfrm>
        <a:off x="4680003" y="2378111"/>
        <a:ext cx="2809990" cy="884698"/>
      </dsp:txXfrm>
    </dsp:sp>
    <dsp:sp modelId="{A9A8FFFA-48A0-4F62-81AC-42045F52836B}">
      <dsp:nvSpPr>
        <dsp:cNvPr id="0" name=""/>
        <dsp:cNvSpPr/>
      </dsp:nvSpPr>
      <dsp:spPr>
        <a:xfrm>
          <a:off x="4358502" y="940967"/>
          <a:ext cx="293977" cy="3054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4175"/>
              </a:lnTo>
              <a:lnTo>
                <a:pt x="293977" y="305417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6550F0-359E-474C-9EFD-E63937287EB6}">
      <dsp:nvSpPr>
        <dsp:cNvPr id="0" name=""/>
        <dsp:cNvSpPr/>
      </dsp:nvSpPr>
      <dsp:spPr>
        <a:xfrm>
          <a:off x="4652479" y="3525270"/>
          <a:ext cx="2865038" cy="939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latin typeface="Book Antiqua" panose="02040602050305030304" pitchFamily="18" charset="0"/>
            </a:rPr>
            <a:t>30 millones que trabajan en la informalidad y en condiciones precarias</a:t>
          </a:r>
          <a:endParaRPr lang="es-EC" sz="1700" kern="1200" dirty="0">
            <a:latin typeface="Book Antiqua" panose="02040602050305030304" pitchFamily="18" charset="0"/>
          </a:endParaRPr>
        </a:p>
      </dsp:txBody>
      <dsp:txXfrm>
        <a:off x="4680003" y="3552794"/>
        <a:ext cx="2809990" cy="88469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2E254-D895-4E52-A497-D0FDF2C1FACF}">
      <dsp:nvSpPr>
        <dsp:cNvPr id="0" name=""/>
        <dsp:cNvSpPr/>
      </dsp:nvSpPr>
      <dsp:spPr>
        <a:xfrm>
          <a:off x="1580785" y="2459305"/>
          <a:ext cx="560126" cy="1527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0063" y="0"/>
              </a:lnTo>
              <a:lnTo>
                <a:pt x="280063" y="1527986"/>
              </a:lnTo>
              <a:lnTo>
                <a:pt x="560126" y="15279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>
            <a:latin typeface="Book Antiqua" panose="02040602050305030304" pitchFamily="18" charset="0"/>
          </a:endParaRPr>
        </a:p>
      </dsp:txBody>
      <dsp:txXfrm>
        <a:off x="1820163" y="3182612"/>
        <a:ext cx="81370" cy="81370"/>
      </dsp:txXfrm>
    </dsp:sp>
    <dsp:sp modelId="{5FF26DDA-8C78-41AC-8A3C-A491511CED1D}">
      <dsp:nvSpPr>
        <dsp:cNvPr id="0" name=""/>
        <dsp:cNvSpPr/>
      </dsp:nvSpPr>
      <dsp:spPr>
        <a:xfrm>
          <a:off x="1580785" y="2413585"/>
          <a:ext cx="5601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0126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>
            <a:latin typeface="Book Antiqua" panose="02040602050305030304" pitchFamily="18" charset="0"/>
          </a:endParaRPr>
        </a:p>
      </dsp:txBody>
      <dsp:txXfrm>
        <a:off x="1846845" y="2445301"/>
        <a:ext cx="28006" cy="28006"/>
      </dsp:txXfrm>
    </dsp:sp>
    <dsp:sp modelId="{CE74A0F4-315F-4D68-8BE3-941F9C493D14}">
      <dsp:nvSpPr>
        <dsp:cNvPr id="0" name=""/>
        <dsp:cNvSpPr/>
      </dsp:nvSpPr>
      <dsp:spPr>
        <a:xfrm>
          <a:off x="1580785" y="931318"/>
          <a:ext cx="560126" cy="1527986"/>
        </a:xfrm>
        <a:custGeom>
          <a:avLst/>
          <a:gdLst/>
          <a:ahLst/>
          <a:cxnLst/>
          <a:rect l="0" t="0" r="0" b="0"/>
          <a:pathLst>
            <a:path>
              <a:moveTo>
                <a:pt x="0" y="1527986"/>
              </a:moveTo>
              <a:lnTo>
                <a:pt x="280063" y="1527986"/>
              </a:lnTo>
              <a:lnTo>
                <a:pt x="280063" y="0"/>
              </a:lnTo>
              <a:lnTo>
                <a:pt x="56012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>
            <a:latin typeface="Book Antiqua" panose="02040602050305030304" pitchFamily="18" charset="0"/>
          </a:endParaRPr>
        </a:p>
      </dsp:txBody>
      <dsp:txXfrm>
        <a:off x="1820163" y="1654626"/>
        <a:ext cx="81370" cy="81370"/>
      </dsp:txXfrm>
    </dsp:sp>
    <dsp:sp modelId="{2F76A0AD-050B-4BB5-B690-6531F660EDEF}">
      <dsp:nvSpPr>
        <dsp:cNvPr id="0" name=""/>
        <dsp:cNvSpPr/>
      </dsp:nvSpPr>
      <dsp:spPr>
        <a:xfrm rot="16200000">
          <a:off x="-1340073" y="1992949"/>
          <a:ext cx="4909008" cy="9327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b="1" kern="1200" dirty="0" smtClean="0">
              <a:latin typeface="Book Antiqua" panose="02040602050305030304" pitchFamily="18" charset="0"/>
            </a:rPr>
            <a:t>CONTEXTO</a:t>
          </a:r>
          <a:endParaRPr lang="es-EC" sz="3500" b="1" kern="1200" dirty="0">
            <a:latin typeface="Book Antiqua" panose="02040602050305030304" pitchFamily="18" charset="0"/>
          </a:endParaRPr>
        </a:p>
      </dsp:txBody>
      <dsp:txXfrm>
        <a:off x="-1340073" y="1992949"/>
        <a:ext cx="4909008" cy="932711"/>
      </dsp:txXfrm>
    </dsp:sp>
    <dsp:sp modelId="{725864D6-F460-46DB-A09D-B176CE34C734}">
      <dsp:nvSpPr>
        <dsp:cNvPr id="0" name=""/>
        <dsp:cNvSpPr/>
      </dsp:nvSpPr>
      <dsp:spPr>
        <a:xfrm>
          <a:off x="2140911" y="283913"/>
          <a:ext cx="4988821" cy="12948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GENERAL: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 * </a:t>
          </a:r>
          <a:r>
            <a:rPr lang="es-EC" sz="1600" b="0" kern="1200" dirty="0" smtClean="0">
              <a:latin typeface="Book Antiqua" panose="02040602050305030304" pitchFamily="18" charset="0"/>
            </a:rPr>
            <a:t>Considerada la 1era economía latinoamericana y la 7ma del mundo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 * </a:t>
          </a:r>
          <a:r>
            <a:rPr lang="es-EC" sz="1600" b="0" kern="1200" dirty="0" smtClean="0">
              <a:latin typeface="Book Antiqua" panose="02040602050305030304" pitchFamily="18" charset="0"/>
            </a:rPr>
            <a:t>Desaceleración. El PIB 2015 cerrará con un decrecimiento del -1%</a:t>
          </a:r>
          <a:endParaRPr lang="es-EC" sz="1600" b="1" kern="1200" dirty="0">
            <a:latin typeface="Book Antiqua" panose="02040602050305030304" pitchFamily="18" charset="0"/>
          </a:endParaRPr>
        </a:p>
      </dsp:txBody>
      <dsp:txXfrm>
        <a:off x="2140911" y="283913"/>
        <a:ext cx="4988821" cy="1294808"/>
      </dsp:txXfrm>
    </dsp:sp>
    <dsp:sp modelId="{B3AB2E33-3E86-439F-A641-82A3078277E3}">
      <dsp:nvSpPr>
        <dsp:cNvPr id="0" name=""/>
        <dsp:cNvSpPr/>
      </dsp:nvSpPr>
      <dsp:spPr>
        <a:xfrm>
          <a:off x="2140911" y="1811900"/>
          <a:ext cx="4988821" cy="12948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MERCADO LABORAL: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b="0" kern="1200" dirty="0" smtClean="0">
              <a:latin typeface="Book Antiqua" panose="02040602050305030304" pitchFamily="18" charset="0"/>
            </a:rPr>
            <a:t> </a:t>
          </a:r>
          <a:r>
            <a:rPr lang="es-EC" sz="1600" b="1" kern="1200" dirty="0" smtClean="0">
              <a:latin typeface="Book Antiqua" panose="02040602050305030304" pitchFamily="18" charset="0"/>
            </a:rPr>
            <a:t>*</a:t>
          </a:r>
          <a:r>
            <a:rPr lang="es-EC" sz="1600" b="0" kern="1200" dirty="0" smtClean="0">
              <a:latin typeface="Book Antiqua" panose="02040602050305030304" pitchFamily="18" charset="0"/>
            </a:rPr>
            <a:t> Incremento progresivo del desempleo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 * </a:t>
          </a:r>
          <a:r>
            <a:rPr lang="es-EC" sz="1600" b="0" kern="1200" dirty="0" smtClean="0">
              <a:latin typeface="Book Antiqua" panose="02040602050305030304" pitchFamily="18" charset="0"/>
            </a:rPr>
            <a:t>Desempleo 2015: 6,77%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 * </a:t>
          </a:r>
          <a:r>
            <a:rPr lang="es-EC" sz="1600" b="0" kern="1200" dirty="0" smtClean="0">
              <a:latin typeface="Book Antiqua" panose="02040602050305030304" pitchFamily="18" charset="0"/>
            </a:rPr>
            <a:t>Proyección desempleo 2016: 6,3%</a:t>
          </a:r>
        </a:p>
      </dsp:txBody>
      <dsp:txXfrm>
        <a:off x="2140911" y="1811900"/>
        <a:ext cx="4988821" cy="1294808"/>
      </dsp:txXfrm>
    </dsp:sp>
    <dsp:sp modelId="{2ABE37F1-6E48-4E15-8973-5618971F214B}">
      <dsp:nvSpPr>
        <dsp:cNvPr id="0" name=""/>
        <dsp:cNvSpPr/>
      </dsp:nvSpPr>
      <dsp:spPr>
        <a:xfrm>
          <a:off x="2140911" y="3339887"/>
          <a:ext cx="4988821" cy="12948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MERCADO LABORAL JUVENIL: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 * </a:t>
          </a:r>
          <a:r>
            <a:rPr lang="es-EC" sz="1600" b="0" kern="1200" dirty="0" smtClean="0">
              <a:latin typeface="Book Antiqua" panose="02040602050305030304" pitchFamily="18" charset="0"/>
            </a:rPr>
            <a:t>16,5% de la población tiene entre 15 y 24 años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 * </a:t>
          </a:r>
          <a:r>
            <a:rPr lang="es-EC" sz="1600" b="0" kern="1200" dirty="0" smtClean="0">
              <a:latin typeface="Book Antiqua" panose="02040602050305030304" pitchFamily="18" charset="0"/>
            </a:rPr>
            <a:t>Desempleo juvenil 2013: 13,6%</a:t>
          </a:r>
        </a:p>
      </dsp:txBody>
      <dsp:txXfrm>
        <a:off x="2140911" y="3339887"/>
        <a:ext cx="4988821" cy="129480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BC049-C8FB-4723-8371-6C86CDAFD5EC}">
      <dsp:nvSpPr>
        <dsp:cNvPr id="0" name=""/>
        <dsp:cNvSpPr/>
      </dsp:nvSpPr>
      <dsp:spPr>
        <a:xfrm>
          <a:off x="2169264" y="1948388"/>
          <a:ext cx="1902049" cy="971999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i="1" kern="1200" dirty="0" smtClean="0">
              <a:latin typeface="Book Antiqua" panose="02040602050305030304" pitchFamily="18" charset="0"/>
            </a:rPr>
            <a:t>Programa Nacional de Inclusión de Jóvenes (</a:t>
          </a:r>
          <a:r>
            <a:rPr lang="es-EC" sz="1600" b="1" i="1" kern="1200" dirty="0" err="1" smtClean="0">
              <a:latin typeface="Book Antiqua" panose="02040602050305030304" pitchFamily="18" charset="0"/>
            </a:rPr>
            <a:t>ProJoven</a:t>
          </a:r>
          <a:r>
            <a:rPr lang="es-EC" sz="1600" b="1" i="1" kern="1200" dirty="0" smtClean="0">
              <a:latin typeface="Book Antiqua" panose="02040602050305030304" pitchFamily="18" charset="0"/>
            </a:rPr>
            <a:t>)</a:t>
          </a:r>
          <a:endParaRPr lang="es-EC" sz="1600" b="1" i="1" kern="1200" dirty="0">
            <a:latin typeface="Book Antiqua" panose="02040602050305030304" pitchFamily="18" charset="0"/>
          </a:endParaRPr>
        </a:p>
      </dsp:txBody>
      <dsp:txXfrm>
        <a:off x="2216713" y="1995837"/>
        <a:ext cx="1807151" cy="877101"/>
      </dsp:txXfrm>
    </dsp:sp>
    <dsp:sp modelId="{BB6B363D-DD40-4997-B0CD-462BA7C15EF0}">
      <dsp:nvSpPr>
        <dsp:cNvPr id="0" name=""/>
        <dsp:cNvSpPr/>
      </dsp:nvSpPr>
      <dsp:spPr>
        <a:xfrm rot="17331060">
          <a:off x="2901442" y="1410430"/>
          <a:ext cx="11368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3689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DFC1C-616B-4846-B052-94A9D470211F}">
      <dsp:nvSpPr>
        <dsp:cNvPr id="0" name=""/>
        <dsp:cNvSpPr/>
      </dsp:nvSpPr>
      <dsp:spPr>
        <a:xfrm>
          <a:off x="3117010" y="108645"/>
          <a:ext cx="1333887" cy="763827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Inicio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C" sz="1600" b="1" kern="1200" dirty="0" smtClean="0">
            <a:latin typeface="Book Antiqua" panose="0204060205030503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kern="1200" dirty="0" smtClean="0">
              <a:latin typeface="Book Antiqua" panose="02040602050305030304" pitchFamily="18" charset="0"/>
            </a:rPr>
            <a:t>2005</a:t>
          </a:r>
          <a:endParaRPr lang="es-EC" sz="1600" kern="1200" dirty="0">
            <a:latin typeface="Book Antiqua" panose="02040602050305030304" pitchFamily="18" charset="0"/>
          </a:endParaRPr>
        </a:p>
      </dsp:txBody>
      <dsp:txXfrm>
        <a:off x="3154297" y="145932"/>
        <a:ext cx="1259313" cy="689253"/>
      </dsp:txXfrm>
    </dsp:sp>
    <dsp:sp modelId="{E5655EC2-FD93-45C7-8435-05B9A8A10849}">
      <dsp:nvSpPr>
        <dsp:cNvPr id="0" name=""/>
        <dsp:cNvSpPr/>
      </dsp:nvSpPr>
      <dsp:spPr>
        <a:xfrm rot="2123629">
          <a:off x="3729388" y="3155202"/>
          <a:ext cx="8108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083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E8A2E4-5C61-4486-98D9-82BCDF8CC42F}">
      <dsp:nvSpPr>
        <dsp:cNvPr id="0" name=""/>
        <dsp:cNvSpPr/>
      </dsp:nvSpPr>
      <dsp:spPr>
        <a:xfrm>
          <a:off x="4063602" y="3390017"/>
          <a:ext cx="2543630" cy="123644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Información Adicional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C" sz="1600" b="1" kern="1200" dirty="0" smtClean="0">
            <a:latin typeface="Book Antiqua" panose="02040602050305030304" pitchFamily="18" charset="0"/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b="0" kern="1200" dirty="0" smtClean="0">
              <a:latin typeface="Book Antiqua" panose="02040602050305030304" pitchFamily="18" charset="0"/>
            </a:rPr>
            <a:t>* 4 modalidades</a:t>
          </a:r>
        </a:p>
      </dsp:txBody>
      <dsp:txXfrm>
        <a:off x="4123960" y="3450375"/>
        <a:ext cx="2422914" cy="1115724"/>
      </dsp:txXfrm>
    </dsp:sp>
    <dsp:sp modelId="{57A91C35-702E-4F65-A6E1-8A0B1258D37F}">
      <dsp:nvSpPr>
        <dsp:cNvPr id="0" name=""/>
        <dsp:cNvSpPr/>
      </dsp:nvSpPr>
      <dsp:spPr>
        <a:xfrm rot="8468347">
          <a:off x="2008363" y="3099859"/>
          <a:ext cx="5720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2087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F4D854-E854-43CB-8D15-E7B59FB10577}">
      <dsp:nvSpPr>
        <dsp:cNvPr id="0" name=""/>
        <dsp:cNvSpPr/>
      </dsp:nvSpPr>
      <dsp:spPr>
        <a:xfrm>
          <a:off x="0" y="3279332"/>
          <a:ext cx="2568140" cy="126925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Población Destinataria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C" sz="1600" b="1" kern="1200" dirty="0" smtClean="0">
            <a:latin typeface="Book Antiqua" panose="0204060205030503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kern="1200" dirty="0" smtClean="0">
              <a:latin typeface="Book Antiqua" panose="02040602050305030304" pitchFamily="18" charset="0"/>
            </a:rPr>
            <a:t>Jóvenes de 15 a 29 años</a:t>
          </a:r>
          <a:endParaRPr lang="es-EC" sz="1600" kern="1200" dirty="0">
            <a:latin typeface="Book Antiqua" panose="02040602050305030304" pitchFamily="18" charset="0"/>
          </a:endParaRPr>
        </a:p>
      </dsp:txBody>
      <dsp:txXfrm>
        <a:off x="61960" y="3341292"/>
        <a:ext cx="2444220" cy="1145336"/>
      </dsp:txXfrm>
    </dsp:sp>
    <dsp:sp modelId="{705326EC-CF74-4C3B-8930-071EC68F0A88}">
      <dsp:nvSpPr>
        <dsp:cNvPr id="0" name=""/>
        <dsp:cNvSpPr/>
      </dsp:nvSpPr>
      <dsp:spPr>
        <a:xfrm rot="13311913">
          <a:off x="2101898" y="1766282"/>
          <a:ext cx="5457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5731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AA0DF-8240-42B3-B113-ED51438893C9}">
      <dsp:nvSpPr>
        <dsp:cNvPr id="0" name=""/>
        <dsp:cNvSpPr/>
      </dsp:nvSpPr>
      <dsp:spPr>
        <a:xfrm>
          <a:off x="332188" y="420058"/>
          <a:ext cx="2379718" cy="116411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Institución Encargada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C" sz="1600" b="1" kern="1200" dirty="0" smtClean="0">
            <a:latin typeface="Book Antiqua" panose="0204060205030503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kern="1200" dirty="0" smtClean="0">
              <a:latin typeface="Book Antiqua" panose="02040602050305030304" pitchFamily="18" charset="0"/>
            </a:rPr>
            <a:t>Secretaria Nacional de Juventud</a:t>
          </a:r>
          <a:endParaRPr lang="es-EC" sz="1600" kern="1200" dirty="0">
            <a:latin typeface="Book Antiqua" panose="02040602050305030304" pitchFamily="18" charset="0"/>
          </a:endParaRPr>
        </a:p>
      </dsp:txBody>
      <dsp:txXfrm>
        <a:off x="389016" y="476886"/>
        <a:ext cx="2266062" cy="1050463"/>
      </dsp:txXfrm>
    </dsp:sp>
    <dsp:sp modelId="{815028C5-A04B-420A-9CAE-D56CB66C7F06}">
      <dsp:nvSpPr>
        <dsp:cNvPr id="0" name=""/>
        <dsp:cNvSpPr/>
      </dsp:nvSpPr>
      <dsp:spPr>
        <a:xfrm rot="20656999">
          <a:off x="4061635" y="2096639"/>
          <a:ext cx="5177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778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27E77-240E-401D-901F-6C5D3A7F343F}">
      <dsp:nvSpPr>
        <dsp:cNvPr id="0" name=""/>
        <dsp:cNvSpPr/>
      </dsp:nvSpPr>
      <dsp:spPr>
        <a:xfrm>
          <a:off x="4569738" y="415907"/>
          <a:ext cx="2446193" cy="253284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Objetivo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C" sz="1600" b="1" kern="1200" dirty="0" smtClean="0">
            <a:latin typeface="Book Antiqua" panose="0204060205030503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kern="1200" dirty="0" smtClean="0">
              <a:latin typeface="Book Antiqua" panose="02040602050305030304" pitchFamily="18" charset="0"/>
            </a:rPr>
            <a:t>Elevar el grado de escolaridad y estimular la inserción productiva por medio de cursos formativos</a:t>
          </a:r>
          <a:endParaRPr lang="es-EC" sz="1600" b="0" kern="1200" dirty="0">
            <a:latin typeface="Book Antiqua" panose="02040602050305030304" pitchFamily="18" charset="0"/>
          </a:endParaRPr>
        </a:p>
      </dsp:txBody>
      <dsp:txXfrm>
        <a:off x="4689151" y="535320"/>
        <a:ext cx="2207367" cy="229401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F9A22-47C3-404B-A053-E2A3F69D60EE}">
      <dsp:nvSpPr>
        <dsp:cNvPr id="0" name=""/>
        <dsp:cNvSpPr/>
      </dsp:nvSpPr>
      <dsp:spPr>
        <a:xfrm>
          <a:off x="806" y="590338"/>
          <a:ext cx="3147004" cy="1888202"/>
        </a:xfrm>
        <a:prstGeom prst="rect">
          <a:avLst/>
        </a:prstGeom>
        <a:solidFill>
          <a:srgbClr val="F2EFF5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1. ProJoven Adolescente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* 15 a 17 años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* Formación de colectivos a los que se les otorga 1.256 reales mensuales para el desarrollo de talleres de 1.200 horas</a:t>
          </a:r>
          <a:endParaRPr lang="es-EC" sz="1600" b="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806" y="590338"/>
        <a:ext cx="3147004" cy="1888202"/>
      </dsp:txXfrm>
    </dsp:sp>
    <dsp:sp modelId="{87831C76-E6DC-4B71-977F-58DCD73EE680}">
      <dsp:nvSpPr>
        <dsp:cNvPr id="0" name=""/>
        <dsp:cNvSpPr/>
      </dsp:nvSpPr>
      <dsp:spPr>
        <a:xfrm>
          <a:off x="3462512" y="590338"/>
          <a:ext cx="3147004" cy="1888202"/>
        </a:xfrm>
        <a:prstGeom prst="rect">
          <a:avLst/>
        </a:prstGeom>
        <a:solidFill>
          <a:srgbClr val="F2EFF5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2. ProJoven Urbano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* 18 a 29 años que no terminaron la secundaria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* Nivelación de estudios por 18 meses con ayuda económica de 100 reales mensuales (75% de asistencia)</a:t>
          </a:r>
          <a:endParaRPr lang="es-EC" sz="1600" b="1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3462512" y="590338"/>
        <a:ext cx="3147004" cy="1888202"/>
      </dsp:txXfrm>
    </dsp:sp>
    <dsp:sp modelId="{252C594A-742A-4821-BDC6-548E98543C92}">
      <dsp:nvSpPr>
        <dsp:cNvPr id="0" name=""/>
        <dsp:cNvSpPr/>
      </dsp:nvSpPr>
      <dsp:spPr>
        <a:xfrm>
          <a:off x="806" y="2793242"/>
          <a:ext cx="3147004" cy="1888202"/>
        </a:xfrm>
        <a:prstGeom prst="rect">
          <a:avLst/>
        </a:prstGeom>
        <a:solidFill>
          <a:srgbClr val="F2EFF5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3. ProJoven Campo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* 18 a 29 años. Agricultores que no terminaron su educación secundaria.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* 2 años, ayuda económica de 100 reales y diploma de culminación de estudios.</a:t>
          </a:r>
          <a:endParaRPr lang="es-EC" sz="1600" b="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806" y="2793242"/>
        <a:ext cx="3147004" cy="1888202"/>
      </dsp:txXfrm>
    </dsp:sp>
    <dsp:sp modelId="{9821A494-EFEF-4960-8B00-18CB497AB3FB}">
      <dsp:nvSpPr>
        <dsp:cNvPr id="0" name=""/>
        <dsp:cNvSpPr/>
      </dsp:nvSpPr>
      <dsp:spPr>
        <a:xfrm>
          <a:off x="3462512" y="2793242"/>
          <a:ext cx="3147004" cy="1888202"/>
        </a:xfrm>
        <a:prstGeom prst="rect">
          <a:avLst/>
        </a:prstGeom>
        <a:solidFill>
          <a:srgbClr val="F2EFF5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4. ProJoven Trabajador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* 18 a 29 años, desempleados y con ingresos menores al 50% del salario mínimo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* Ayuda financiera de 100 reales por asistir a 350 horas de cursos de formación</a:t>
          </a:r>
          <a:endParaRPr lang="es-EC" sz="1600" b="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3462512" y="2793242"/>
        <a:ext cx="3147004" cy="188820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BB2FF-5246-40F4-856D-3BBE733C0F53}">
      <dsp:nvSpPr>
        <dsp:cNvPr id="0" name=""/>
        <dsp:cNvSpPr/>
      </dsp:nvSpPr>
      <dsp:spPr>
        <a:xfrm>
          <a:off x="4066657" y="846599"/>
          <a:ext cx="718276" cy="2051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8276" y="0"/>
              </a:lnTo>
              <a:lnTo>
                <a:pt x="718276" y="205110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</dsp:txBody>
      <dsp:txXfrm>
        <a:off x="4370714" y="1865197"/>
        <a:ext cx="110162" cy="13905"/>
      </dsp:txXfrm>
    </dsp:sp>
    <dsp:sp modelId="{663A22EF-767B-4BA9-8958-B93C5370567B}">
      <dsp:nvSpPr>
        <dsp:cNvPr id="0" name=""/>
        <dsp:cNvSpPr/>
      </dsp:nvSpPr>
      <dsp:spPr>
        <a:xfrm>
          <a:off x="0" y="49975"/>
          <a:ext cx="4068457" cy="159324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Book Antiqua" panose="02040602050305030304" pitchFamily="18" charset="0"/>
            </a:rPr>
            <a:t>El desempleo y subempleo de los jóvenes imponen elevados costos sociales y económicos que redundan en la pérdida de oportunidades de crecimiento económico</a:t>
          </a:r>
          <a:endParaRPr lang="es-EC" sz="1600" kern="1200" dirty="0">
            <a:latin typeface="Book Antiqua" panose="02040602050305030304" pitchFamily="18" charset="0"/>
          </a:endParaRPr>
        </a:p>
      </dsp:txBody>
      <dsp:txXfrm>
        <a:off x="0" y="49975"/>
        <a:ext cx="4068457" cy="1593247"/>
      </dsp:txXfrm>
    </dsp:sp>
    <dsp:sp modelId="{C1B96964-8019-4F31-94E4-DA4271296D52}">
      <dsp:nvSpPr>
        <dsp:cNvPr id="0" name=""/>
        <dsp:cNvSpPr/>
      </dsp:nvSpPr>
      <dsp:spPr>
        <a:xfrm>
          <a:off x="2884138" y="2930101"/>
          <a:ext cx="3801591" cy="161370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Book Antiqua" panose="02040602050305030304" pitchFamily="18" charset="0"/>
            </a:rPr>
            <a:t>Es necesario construir políticas que permitan el mejoramiento de la empleabilidad, la creación de oportunidades de empleo y el fortalecimiento de las entidades vinculadas. </a:t>
          </a:r>
          <a:endParaRPr lang="es-EC" sz="1600" kern="1200" dirty="0">
            <a:latin typeface="Book Antiqua" panose="02040602050305030304" pitchFamily="18" charset="0"/>
          </a:endParaRPr>
        </a:p>
      </dsp:txBody>
      <dsp:txXfrm>
        <a:off x="2884138" y="2930101"/>
        <a:ext cx="3801591" cy="161370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2E254-D895-4E52-A497-D0FDF2C1FACF}">
      <dsp:nvSpPr>
        <dsp:cNvPr id="0" name=""/>
        <dsp:cNvSpPr/>
      </dsp:nvSpPr>
      <dsp:spPr>
        <a:xfrm>
          <a:off x="1580785" y="2459305"/>
          <a:ext cx="560126" cy="1527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0063" y="0"/>
              </a:lnTo>
              <a:lnTo>
                <a:pt x="280063" y="1527986"/>
              </a:lnTo>
              <a:lnTo>
                <a:pt x="560126" y="15279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>
            <a:latin typeface="Book Antiqua" panose="02040602050305030304" pitchFamily="18" charset="0"/>
          </a:endParaRPr>
        </a:p>
      </dsp:txBody>
      <dsp:txXfrm>
        <a:off x="1820163" y="3182612"/>
        <a:ext cx="81370" cy="81370"/>
      </dsp:txXfrm>
    </dsp:sp>
    <dsp:sp modelId="{5FF26DDA-8C78-41AC-8A3C-A491511CED1D}">
      <dsp:nvSpPr>
        <dsp:cNvPr id="0" name=""/>
        <dsp:cNvSpPr/>
      </dsp:nvSpPr>
      <dsp:spPr>
        <a:xfrm>
          <a:off x="1580785" y="2413585"/>
          <a:ext cx="5601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0126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>
            <a:latin typeface="Book Antiqua" panose="02040602050305030304" pitchFamily="18" charset="0"/>
          </a:endParaRPr>
        </a:p>
      </dsp:txBody>
      <dsp:txXfrm>
        <a:off x="1846845" y="2445301"/>
        <a:ext cx="28006" cy="28006"/>
      </dsp:txXfrm>
    </dsp:sp>
    <dsp:sp modelId="{CE74A0F4-315F-4D68-8BE3-941F9C493D14}">
      <dsp:nvSpPr>
        <dsp:cNvPr id="0" name=""/>
        <dsp:cNvSpPr/>
      </dsp:nvSpPr>
      <dsp:spPr>
        <a:xfrm>
          <a:off x="1580785" y="931318"/>
          <a:ext cx="560126" cy="1527986"/>
        </a:xfrm>
        <a:custGeom>
          <a:avLst/>
          <a:gdLst/>
          <a:ahLst/>
          <a:cxnLst/>
          <a:rect l="0" t="0" r="0" b="0"/>
          <a:pathLst>
            <a:path>
              <a:moveTo>
                <a:pt x="0" y="1527986"/>
              </a:moveTo>
              <a:lnTo>
                <a:pt x="280063" y="1527986"/>
              </a:lnTo>
              <a:lnTo>
                <a:pt x="280063" y="0"/>
              </a:lnTo>
              <a:lnTo>
                <a:pt x="56012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>
            <a:latin typeface="Book Antiqua" panose="02040602050305030304" pitchFamily="18" charset="0"/>
          </a:endParaRPr>
        </a:p>
      </dsp:txBody>
      <dsp:txXfrm>
        <a:off x="1820163" y="1654626"/>
        <a:ext cx="81370" cy="81370"/>
      </dsp:txXfrm>
    </dsp:sp>
    <dsp:sp modelId="{2F76A0AD-050B-4BB5-B690-6531F660EDEF}">
      <dsp:nvSpPr>
        <dsp:cNvPr id="0" name=""/>
        <dsp:cNvSpPr/>
      </dsp:nvSpPr>
      <dsp:spPr>
        <a:xfrm rot="16200000">
          <a:off x="-1340073" y="1992949"/>
          <a:ext cx="4909008" cy="9327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b="1" kern="1200" dirty="0" smtClean="0">
              <a:latin typeface="Book Antiqua" panose="02040602050305030304" pitchFamily="18" charset="0"/>
            </a:rPr>
            <a:t>CONTEXTO</a:t>
          </a:r>
          <a:endParaRPr lang="es-EC" sz="3500" b="1" kern="1200" dirty="0">
            <a:latin typeface="Book Antiqua" panose="02040602050305030304" pitchFamily="18" charset="0"/>
          </a:endParaRPr>
        </a:p>
      </dsp:txBody>
      <dsp:txXfrm>
        <a:off x="-1340073" y="1992949"/>
        <a:ext cx="4909008" cy="932711"/>
      </dsp:txXfrm>
    </dsp:sp>
    <dsp:sp modelId="{725864D6-F460-46DB-A09D-B176CE34C734}">
      <dsp:nvSpPr>
        <dsp:cNvPr id="0" name=""/>
        <dsp:cNvSpPr/>
      </dsp:nvSpPr>
      <dsp:spPr>
        <a:xfrm>
          <a:off x="2140911" y="283913"/>
          <a:ext cx="4988821" cy="12948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GENERAL: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 * </a:t>
          </a:r>
          <a:r>
            <a:rPr lang="es-EC" sz="1600" b="0" kern="1200" dirty="0" smtClean="0">
              <a:latin typeface="Book Antiqua" panose="02040602050305030304" pitchFamily="18" charset="0"/>
            </a:rPr>
            <a:t>81 millones de habitantes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b="0" kern="1200" dirty="0" smtClean="0">
              <a:latin typeface="Book Antiqua" panose="02040602050305030304" pitchFamily="18" charset="0"/>
            </a:rPr>
            <a:t> * Crecimiento del PIB de 1,6% en el 2014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b="0" kern="1200" dirty="0" smtClean="0">
              <a:latin typeface="Book Antiqua" panose="02040602050305030304" pitchFamily="18" charset="0"/>
            </a:rPr>
            <a:t> * Cuarta economía industrial más grande del mundo </a:t>
          </a:r>
          <a:endParaRPr lang="es-EC" sz="1600" b="1" kern="1200" dirty="0">
            <a:latin typeface="Book Antiqua" panose="02040602050305030304" pitchFamily="18" charset="0"/>
          </a:endParaRPr>
        </a:p>
      </dsp:txBody>
      <dsp:txXfrm>
        <a:off x="2140911" y="283913"/>
        <a:ext cx="4988821" cy="1294808"/>
      </dsp:txXfrm>
    </dsp:sp>
    <dsp:sp modelId="{B3AB2E33-3E86-439F-A641-82A3078277E3}">
      <dsp:nvSpPr>
        <dsp:cNvPr id="0" name=""/>
        <dsp:cNvSpPr/>
      </dsp:nvSpPr>
      <dsp:spPr>
        <a:xfrm>
          <a:off x="2140911" y="1811900"/>
          <a:ext cx="4988821" cy="12948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MERCADO LABORAL: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 * </a:t>
          </a:r>
          <a:r>
            <a:rPr lang="es-EC" sz="1600" b="0" kern="1200" dirty="0" smtClean="0">
              <a:latin typeface="Book Antiqua" panose="02040602050305030304" pitchFamily="18" charset="0"/>
            </a:rPr>
            <a:t>Adopción de las reformas Hartz en el 2003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b="0" kern="1200" dirty="0" smtClean="0">
              <a:latin typeface="Book Antiqua" panose="02040602050305030304" pitchFamily="18" charset="0"/>
            </a:rPr>
            <a:t> * Disminución progresiva del desempleo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 * </a:t>
          </a:r>
          <a:r>
            <a:rPr lang="es-EC" sz="1600" b="0" kern="1200" dirty="0" smtClean="0">
              <a:latin typeface="Book Antiqua" panose="02040602050305030304" pitchFamily="18" charset="0"/>
            </a:rPr>
            <a:t>Desempleo 2015: 4,6%</a:t>
          </a:r>
        </a:p>
      </dsp:txBody>
      <dsp:txXfrm>
        <a:off x="2140911" y="1811900"/>
        <a:ext cx="4988821" cy="1294808"/>
      </dsp:txXfrm>
    </dsp:sp>
    <dsp:sp modelId="{2ABE37F1-6E48-4E15-8973-5618971F214B}">
      <dsp:nvSpPr>
        <dsp:cNvPr id="0" name=""/>
        <dsp:cNvSpPr/>
      </dsp:nvSpPr>
      <dsp:spPr>
        <a:xfrm>
          <a:off x="2140911" y="3339887"/>
          <a:ext cx="4988821" cy="12948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MERCADO LABORAL JUVENIL: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 * </a:t>
          </a:r>
          <a:r>
            <a:rPr lang="es-EC" sz="1600" b="0" kern="1200" dirty="0" smtClean="0">
              <a:latin typeface="Book Antiqua" panose="02040602050305030304" pitchFamily="18" charset="0"/>
            </a:rPr>
            <a:t>Menor tasa de desempleo juvenil en la UE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 * </a:t>
          </a:r>
          <a:r>
            <a:rPr lang="es-EC" sz="1600" b="0" kern="1200" dirty="0" smtClean="0">
              <a:latin typeface="Book Antiqua" panose="02040602050305030304" pitchFamily="18" charset="0"/>
            </a:rPr>
            <a:t>Desempleo juvenil 2015: 7,7%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 * </a:t>
          </a:r>
          <a:r>
            <a:rPr lang="es-EC" sz="1600" b="0" kern="1200" dirty="0" smtClean="0">
              <a:latin typeface="Book Antiqua" panose="02040602050305030304" pitchFamily="18" charset="0"/>
            </a:rPr>
            <a:t>Buenos resultados gracias al sistema de formación dual</a:t>
          </a:r>
          <a:endParaRPr lang="es-EC" sz="1600" kern="1200" dirty="0">
            <a:latin typeface="Book Antiqua" panose="02040602050305030304" pitchFamily="18" charset="0"/>
          </a:endParaRPr>
        </a:p>
      </dsp:txBody>
      <dsp:txXfrm>
        <a:off x="2140911" y="3339887"/>
        <a:ext cx="4988821" cy="1294808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BC049-C8FB-4723-8371-6C86CDAFD5EC}">
      <dsp:nvSpPr>
        <dsp:cNvPr id="0" name=""/>
        <dsp:cNvSpPr/>
      </dsp:nvSpPr>
      <dsp:spPr>
        <a:xfrm>
          <a:off x="2407431" y="1969799"/>
          <a:ext cx="1818977" cy="840694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i="1" kern="1200" dirty="0" smtClean="0">
              <a:latin typeface="Book Antiqua" panose="02040602050305030304" pitchFamily="18" charset="0"/>
            </a:rPr>
            <a:t>Programa Dual</a:t>
          </a:r>
          <a:endParaRPr lang="es-EC" sz="2000" b="1" i="1" kern="1200" dirty="0">
            <a:latin typeface="Book Antiqua" panose="02040602050305030304" pitchFamily="18" charset="0"/>
          </a:endParaRPr>
        </a:p>
      </dsp:txBody>
      <dsp:txXfrm>
        <a:off x="2448470" y="2010838"/>
        <a:ext cx="1736899" cy="758616"/>
      </dsp:txXfrm>
    </dsp:sp>
    <dsp:sp modelId="{BB6B363D-DD40-4997-B0CD-462BA7C15EF0}">
      <dsp:nvSpPr>
        <dsp:cNvPr id="0" name=""/>
        <dsp:cNvSpPr/>
      </dsp:nvSpPr>
      <dsp:spPr>
        <a:xfrm rot="16430660">
          <a:off x="2884384" y="1477014"/>
          <a:ext cx="9877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7791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DFC1C-616B-4846-B052-94A9D470211F}">
      <dsp:nvSpPr>
        <dsp:cNvPr id="0" name=""/>
        <dsp:cNvSpPr/>
      </dsp:nvSpPr>
      <dsp:spPr>
        <a:xfrm>
          <a:off x="2779463" y="-57869"/>
          <a:ext cx="1333887" cy="104209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Inicio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C" sz="1600" b="1" kern="1200" dirty="0" smtClean="0">
            <a:latin typeface="Book Antiqua" panose="0204060205030503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kern="1200" dirty="0" smtClean="0">
              <a:latin typeface="Book Antiqua" panose="02040602050305030304" pitchFamily="18" charset="0"/>
            </a:rPr>
            <a:t>1969</a:t>
          </a:r>
          <a:endParaRPr lang="es-EC" sz="1600" kern="1200" dirty="0">
            <a:latin typeface="Book Antiqua" panose="02040602050305030304" pitchFamily="18" charset="0"/>
          </a:endParaRPr>
        </a:p>
      </dsp:txBody>
      <dsp:txXfrm>
        <a:off x="2830334" y="-6998"/>
        <a:ext cx="1232145" cy="940357"/>
      </dsp:txXfrm>
    </dsp:sp>
    <dsp:sp modelId="{E5655EC2-FD93-45C7-8435-05B9A8A10849}">
      <dsp:nvSpPr>
        <dsp:cNvPr id="0" name=""/>
        <dsp:cNvSpPr/>
      </dsp:nvSpPr>
      <dsp:spPr>
        <a:xfrm rot="2861071">
          <a:off x="3613993" y="3004236"/>
          <a:ext cx="5240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401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E8A2E4-5C61-4486-98D9-82BCDF8CC42F}">
      <dsp:nvSpPr>
        <dsp:cNvPr id="0" name=""/>
        <dsp:cNvSpPr/>
      </dsp:nvSpPr>
      <dsp:spPr>
        <a:xfrm>
          <a:off x="2996114" y="3197978"/>
          <a:ext cx="3893816" cy="195652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Información Adicional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C" sz="1600" b="1" kern="1200" dirty="0" smtClean="0">
            <a:latin typeface="Book Antiqua" panose="02040602050305030304" pitchFamily="18" charset="0"/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* </a:t>
          </a:r>
          <a:r>
            <a:rPr lang="es-EC" sz="1600" b="0" kern="1200" dirty="0" smtClean="0">
              <a:latin typeface="Book Antiqua" panose="02040602050305030304" pitchFamily="18" charset="0"/>
            </a:rPr>
            <a:t>Salario promedio mensual de 650 euros.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*</a:t>
          </a:r>
          <a:r>
            <a:rPr lang="es-EC" sz="1600" b="0" kern="1200" dirty="0" smtClean="0">
              <a:latin typeface="Book Antiqua" panose="02040602050305030304" pitchFamily="18" charset="0"/>
            </a:rPr>
            <a:t> 2013: 60% de los jóvenes accedieron a la formación dual de los cuales 2/3 fueron contratados por la empresa en la que realizaron sus prácticas</a:t>
          </a:r>
          <a:endParaRPr lang="es-EC" sz="1600" b="0" kern="1200" dirty="0">
            <a:latin typeface="Book Antiqua" panose="02040602050305030304" pitchFamily="18" charset="0"/>
          </a:endParaRPr>
        </a:p>
      </dsp:txBody>
      <dsp:txXfrm>
        <a:off x="3091623" y="3293487"/>
        <a:ext cx="3702798" cy="1765503"/>
      </dsp:txXfrm>
    </dsp:sp>
    <dsp:sp modelId="{57A91C35-702E-4F65-A6E1-8A0B1258D37F}">
      <dsp:nvSpPr>
        <dsp:cNvPr id="0" name=""/>
        <dsp:cNvSpPr/>
      </dsp:nvSpPr>
      <dsp:spPr>
        <a:xfrm rot="8625289">
          <a:off x="2335456" y="2944053"/>
          <a:ext cx="4517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179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F4D854-E854-43CB-8D15-E7B59FB10577}">
      <dsp:nvSpPr>
        <dsp:cNvPr id="0" name=""/>
        <dsp:cNvSpPr/>
      </dsp:nvSpPr>
      <dsp:spPr>
        <a:xfrm>
          <a:off x="0" y="3077613"/>
          <a:ext cx="2568140" cy="160563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Población Destinataria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C" sz="1600" b="1" kern="1200" dirty="0" smtClean="0">
            <a:latin typeface="Book Antiqua" panose="0204060205030503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kern="1200" dirty="0" smtClean="0">
              <a:latin typeface="Book Antiqua" panose="02040602050305030304" pitchFamily="18" charset="0"/>
            </a:rPr>
            <a:t>Jóvenes que han finalizado la Hauptschule (educación básica) </a:t>
          </a:r>
          <a:endParaRPr lang="es-EC" sz="1600" b="1" kern="1200" dirty="0">
            <a:latin typeface="Book Antiqua" panose="02040602050305030304" pitchFamily="18" charset="0"/>
          </a:endParaRPr>
        </a:p>
      </dsp:txBody>
      <dsp:txXfrm>
        <a:off x="78381" y="3155994"/>
        <a:ext cx="2411378" cy="1448874"/>
      </dsp:txXfrm>
    </dsp:sp>
    <dsp:sp modelId="{705326EC-CF74-4C3B-8930-071EC68F0A88}">
      <dsp:nvSpPr>
        <dsp:cNvPr id="0" name=""/>
        <dsp:cNvSpPr/>
      </dsp:nvSpPr>
      <dsp:spPr>
        <a:xfrm rot="12825337">
          <a:off x="2348467" y="1866797"/>
          <a:ext cx="3707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074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AA0DF-8240-42B3-B113-ED51438893C9}">
      <dsp:nvSpPr>
        <dsp:cNvPr id="0" name=""/>
        <dsp:cNvSpPr/>
      </dsp:nvSpPr>
      <dsp:spPr>
        <a:xfrm>
          <a:off x="0" y="127764"/>
          <a:ext cx="2379718" cy="168164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Institución Encargada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C" sz="1600" b="1" kern="1200" dirty="0" smtClean="0">
            <a:latin typeface="Book Antiqua" panose="0204060205030503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kern="1200" dirty="0" smtClean="0">
              <a:latin typeface="Book Antiqua" panose="02040602050305030304" pitchFamily="18" charset="0"/>
            </a:rPr>
            <a:t>Instituto Federal de Educación y Formación Profesional</a:t>
          </a:r>
          <a:endParaRPr lang="es-EC" sz="1600" kern="1200" dirty="0">
            <a:latin typeface="Book Antiqua" panose="02040602050305030304" pitchFamily="18" charset="0"/>
          </a:endParaRPr>
        </a:p>
      </dsp:txBody>
      <dsp:txXfrm>
        <a:off x="82091" y="209855"/>
        <a:ext cx="2215536" cy="1517464"/>
      </dsp:txXfrm>
    </dsp:sp>
    <dsp:sp modelId="{815028C5-A04B-420A-9CAE-D56CB66C7F06}">
      <dsp:nvSpPr>
        <dsp:cNvPr id="0" name=""/>
        <dsp:cNvSpPr/>
      </dsp:nvSpPr>
      <dsp:spPr>
        <a:xfrm rot="20599864">
          <a:off x="4218879" y="2066424"/>
          <a:ext cx="3583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838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27E77-240E-401D-901F-6C5D3A7F343F}">
      <dsp:nvSpPr>
        <dsp:cNvPr id="0" name=""/>
        <dsp:cNvSpPr/>
      </dsp:nvSpPr>
      <dsp:spPr>
        <a:xfrm>
          <a:off x="4569738" y="382377"/>
          <a:ext cx="2446193" cy="253284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Objetivo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C" sz="1600" b="1" kern="1200" dirty="0" smtClean="0">
            <a:latin typeface="Book Antiqua" panose="0204060205030503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kern="1200" dirty="0" smtClean="0">
              <a:latin typeface="Book Antiqua" panose="02040602050305030304" pitchFamily="18" charset="0"/>
            </a:rPr>
            <a:t>Formación teórica en los centros de formación profesional (uno o dos días a la semana) y formación práctica en el lugar de trabajo (3 o 4 días a la semana). </a:t>
          </a:r>
          <a:endParaRPr lang="es-EC" sz="1600" b="0" kern="1200" dirty="0">
            <a:latin typeface="Book Antiqua" panose="02040602050305030304" pitchFamily="18" charset="0"/>
          </a:endParaRPr>
        </a:p>
      </dsp:txBody>
      <dsp:txXfrm>
        <a:off x="4689151" y="501790"/>
        <a:ext cx="2207367" cy="2294018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BC049-C8FB-4723-8371-6C86CDAFD5EC}">
      <dsp:nvSpPr>
        <dsp:cNvPr id="0" name=""/>
        <dsp:cNvSpPr/>
      </dsp:nvSpPr>
      <dsp:spPr>
        <a:xfrm>
          <a:off x="2407431" y="1969799"/>
          <a:ext cx="1818977" cy="840694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i="1" kern="1200" dirty="0" smtClean="0">
              <a:latin typeface="Book Antiqua" panose="02040602050305030304" pitchFamily="18" charset="0"/>
            </a:rPr>
            <a:t>The Job of my Life</a:t>
          </a:r>
          <a:endParaRPr lang="es-EC" sz="2000" b="1" kern="1200" dirty="0">
            <a:latin typeface="Book Antiqua" panose="02040602050305030304" pitchFamily="18" charset="0"/>
          </a:endParaRPr>
        </a:p>
      </dsp:txBody>
      <dsp:txXfrm>
        <a:off x="2448470" y="2010838"/>
        <a:ext cx="1736899" cy="758616"/>
      </dsp:txXfrm>
    </dsp:sp>
    <dsp:sp modelId="{BB6B363D-DD40-4997-B0CD-462BA7C15EF0}">
      <dsp:nvSpPr>
        <dsp:cNvPr id="0" name=""/>
        <dsp:cNvSpPr/>
      </dsp:nvSpPr>
      <dsp:spPr>
        <a:xfrm rot="16430660">
          <a:off x="2884384" y="1477014"/>
          <a:ext cx="9877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7791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DFC1C-616B-4846-B052-94A9D470211F}">
      <dsp:nvSpPr>
        <dsp:cNvPr id="0" name=""/>
        <dsp:cNvSpPr/>
      </dsp:nvSpPr>
      <dsp:spPr>
        <a:xfrm>
          <a:off x="2779463" y="-57869"/>
          <a:ext cx="1333887" cy="104209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Inicio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C" sz="1600" b="1" kern="1200" dirty="0" smtClean="0">
            <a:latin typeface="Book Antiqua" panose="0204060205030503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kern="1200" dirty="0" smtClean="0">
              <a:latin typeface="Book Antiqua" panose="02040602050305030304" pitchFamily="18" charset="0"/>
            </a:rPr>
            <a:t>2013</a:t>
          </a:r>
          <a:endParaRPr lang="es-EC" sz="1600" kern="1200" dirty="0">
            <a:latin typeface="Book Antiqua" panose="02040602050305030304" pitchFamily="18" charset="0"/>
          </a:endParaRPr>
        </a:p>
      </dsp:txBody>
      <dsp:txXfrm>
        <a:off x="2830334" y="-6998"/>
        <a:ext cx="1232145" cy="940357"/>
      </dsp:txXfrm>
    </dsp:sp>
    <dsp:sp modelId="{E5655EC2-FD93-45C7-8435-05B9A8A10849}">
      <dsp:nvSpPr>
        <dsp:cNvPr id="0" name=""/>
        <dsp:cNvSpPr/>
      </dsp:nvSpPr>
      <dsp:spPr>
        <a:xfrm rot="2861071">
          <a:off x="3613993" y="3004236"/>
          <a:ext cx="5240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401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E8A2E4-5C61-4486-98D9-82BCDF8CC42F}">
      <dsp:nvSpPr>
        <dsp:cNvPr id="0" name=""/>
        <dsp:cNvSpPr/>
      </dsp:nvSpPr>
      <dsp:spPr>
        <a:xfrm>
          <a:off x="2996114" y="3197978"/>
          <a:ext cx="3893816" cy="195652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Información Adicional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C" sz="1600" b="1" kern="1200" dirty="0" smtClean="0">
            <a:latin typeface="Book Antiqua" panose="02040602050305030304" pitchFamily="18" charset="0"/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* </a:t>
          </a:r>
          <a:r>
            <a:rPr lang="es-EC" sz="1600" b="0" kern="1200" dirty="0" smtClean="0">
              <a:latin typeface="Book Antiqua" panose="02040602050305030304" pitchFamily="18" charset="0"/>
            </a:rPr>
            <a:t>Salario promedio mensual de 818 euros.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*</a:t>
          </a:r>
          <a:r>
            <a:rPr lang="es-EC" sz="1600" b="0" kern="1200" dirty="0" smtClean="0">
              <a:latin typeface="Book Antiqua" panose="02040602050305030304" pitchFamily="18" charset="0"/>
            </a:rPr>
            <a:t> Incluye financiamiento de gastos de viaje, mudanza, subsidio infantil (en el caso de que el participante tenga hijos) y curso de alemán</a:t>
          </a:r>
          <a:endParaRPr lang="es-EC" sz="1600" b="0" kern="1200" dirty="0">
            <a:latin typeface="Book Antiqua" panose="02040602050305030304" pitchFamily="18" charset="0"/>
          </a:endParaRPr>
        </a:p>
      </dsp:txBody>
      <dsp:txXfrm>
        <a:off x="3091623" y="3293487"/>
        <a:ext cx="3702798" cy="1765503"/>
      </dsp:txXfrm>
    </dsp:sp>
    <dsp:sp modelId="{57A91C35-702E-4F65-A6E1-8A0B1258D37F}">
      <dsp:nvSpPr>
        <dsp:cNvPr id="0" name=""/>
        <dsp:cNvSpPr/>
      </dsp:nvSpPr>
      <dsp:spPr>
        <a:xfrm rot="8625289">
          <a:off x="2335456" y="2944053"/>
          <a:ext cx="4517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179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F4D854-E854-43CB-8D15-E7B59FB10577}">
      <dsp:nvSpPr>
        <dsp:cNvPr id="0" name=""/>
        <dsp:cNvSpPr/>
      </dsp:nvSpPr>
      <dsp:spPr>
        <a:xfrm>
          <a:off x="0" y="3077613"/>
          <a:ext cx="2568140" cy="160563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Población Destinataria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C" sz="1600" b="1" kern="1200" dirty="0" smtClean="0">
            <a:latin typeface="Book Antiqua" panose="0204060205030503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kern="1200" dirty="0" smtClean="0">
              <a:latin typeface="Book Antiqua" panose="02040602050305030304" pitchFamily="18" charset="0"/>
            </a:rPr>
            <a:t>Jóvenes europeos (18-35 años), desempleados y mínimo con título de educación secundaria obligatoria</a:t>
          </a:r>
          <a:endParaRPr lang="es-EC" sz="1600" kern="1200" dirty="0">
            <a:latin typeface="Book Antiqua" panose="02040602050305030304" pitchFamily="18" charset="0"/>
          </a:endParaRPr>
        </a:p>
      </dsp:txBody>
      <dsp:txXfrm>
        <a:off x="78381" y="3155994"/>
        <a:ext cx="2411378" cy="1448874"/>
      </dsp:txXfrm>
    </dsp:sp>
    <dsp:sp modelId="{705326EC-CF74-4C3B-8930-071EC68F0A88}">
      <dsp:nvSpPr>
        <dsp:cNvPr id="0" name=""/>
        <dsp:cNvSpPr/>
      </dsp:nvSpPr>
      <dsp:spPr>
        <a:xfrm rot="12825337">
          <a:off x="2348467" y="1866797"/>
          <a:ext cx="3707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074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AA0DF-8240-42B3-B113-ED51438893C9}">
      <dsp:nvSpPr>
        <dsp:cNvPr id="0" name=""/>
        <dsp:cNvSpPr/>
      </dsp:nvSpPr>
      <dsp:spPr>
        <a:xfrm>
          <a:off x="0" y="127764"/>
          <a:ext cx="2379718" cy="168164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Institución Encargada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C" sz="1600" b="1" kern="1200" dirty="0" smtClean="0">
            <a:latin typeface="Book Antiqua" panose="0204060205030503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kern="1200" dirty="0" smtClean="0">
              <a:latin typeface="Book Antiqua" panose="02040602050305030304" pitchFamily="18" charset="0"/>
            </a:rPr>
            <a:t>Ministerio Federal Alemán de Trabajo y Asuntos Sociales</a:t>
          </a:r>
          <a:endParaRPr lang="es-EC" sz="1600" kern="1200" dirty="0">
            <a:latin typeface="Book Antiqua" panose="02040602050305030304" pitchFamily="18" charset="0"/>
          </a:endParaRPr>
        </a:p>
      </dsp:txBody>
      <dsp:txXfrm>
        <a:off x="82091" y="209855"/>
        <a:ext cx="2215536" cy="1517464"/>
      </dsp:txXfrm>
    </dsp:sp>
    <dsp:sp modelId="{815028C5-A04B-420A-9CAE-D56CB66C7F06}">
      <dsp:nvSpPr>
        <dsp:cNvPr id="0" name=""/>
        <dsp:cNvSpPr/>
      </dsp:nvSpPr>
      <dsp:spPr>
        <a:xfrm rot="20599864">
          <a:off x="4218879" y="2066424"/>
          <a:ext cx="3583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838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27E77-240E-401D-901F-6C5D3A7F343F}">
      <dsp:nvSpPr>
        <dsp:cNvPr id="0" name=""/>
        <dsp:cNvSpPr/>
      </dsp:nvSpPr>
      <dsp:spPr>
        <a:xfrm>
          <a:off x="4569738" y="382377"/>
          <a:ext cx="2446193" cy="253284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Objetivo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C" sz="1600" b="1" kern="1200" dirty="0" smtClean="0">
            <a:latin typeface="Book Antiqua" panose="0204060205030503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kern="1200" dirty="0" smtClean="0">
              <a:latin typeface="Book Antiqua" panose="02040602050305030304" pitchFamily="18" charset="0"/>
            </a:rPr>
            <a:t>Movilizar jóvenes de otros países de la UE para que completen su formación dual en Alemania</a:t>
          </a:r>
          <a:endParaRPr lang="es-EC" sz="1600" b="0" kern="1200" dirty="0">
            <a:latin typeface="Book Antiqua" panose="02040602050305030304" pitchFamily="18" charset="0"/>
          </a:endParaRPr>
        </a:p>
      </dsp:txBody>
      <dsp:txXfrm>
        <a:off x="4689151" y="501790"/>
        <a:ext cx="2207367" cy="22940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2E254-D895-4E52-A497-D0FDF2C1FACF}">
      <dsp:nvSpPr>
        <dsp:cNvPr id="0" name=""/>
        <dsp:cNvSpPr/>
      </dsp:nvSpPr>
      <dsp:spPr>
        <a:xfrm>
          <a:off x="1580785" y="2459305"/>
          <a:ext cx="560126" cy="1527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0063" y="0"/>
              </a:lnTo>
              <a:lnTo>
                <a:pt x="280063" y="1527986"/>
              </a:lnTo>
              <a:lnTo>
                <a:pt x="560126" y="15279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>
            <a:latin typeface="Book Antiqua" panose="02040602050305030304" pitchFamily="18" charset="0"/>
          </a:endParaRPr>
        </a:p>
      </dsp:txBody>
      <dsp:txXfrm>
        <a:off x="1820163" y="3182612"/>
        <a:ext cx="81370" cy="81370"/>
      </dsp:txXfrm>
    </dsp:sp>
    <dsp:sp modelId="{5FF26DDA-8C78-41AC-8A3C-A491511CED1D}">
      <dsp:nvSpPr>
        <dsp:cNvPr id="0" name=""/>
        <dsp:cNvSpPr/>
      </dsp:nvSpPr>
      <dsp:spPr>
        <a:xfrm>
          <a:off x="1580785" y="2413585"/>
          <a:ext cx="5601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0126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>
            <a:latin typeface="Book Antiqua" panose="02040602050305030304" pitchFamily="18" charset="0"/>
          </a:endParaRPr>
        </a:p>
      </dsp:txBody>
      <dsp:txXfrm>
        <a:off x="1846845" y="2445301"/>
        <a:ext cx="28006" cy="28006"/>
      </dsp:txXfrm>
    </dsp:sp>
    <dsp:sp modelId="{CE74A0F4-315F-4D68-8BE3-941F9C493D14}">
      <dsp:nvSpPr>
        <dsp:cNvPr id="0" name=""/>
        <dsp:cNvSpPr/>
      </dsp:nvSpPr>
      <dsp:spPr>
        <a:xfrm>
          <a:off x="1580785" y="931318"/>
          <a:ext cx="560126" cy="1527986"/>
        </a:xfrm>
        <a:custGeom>
          <a:avLst/>
          <a:gdLst/>
          <a:ahLst/>
          <a:cxnLst/>
          <a:rect l="0" t="0" r="0" b="0"/>
          <a:pathLst>
            <a:path>
              <a:moveTo>
                <a:pt x="0" y="1527986"/>
              </a:moveTo>
              <a:lnTo>
                <a:pt x="280063" y="1527986"/>
              </a:lnTo>
              <a:lnTo>
                <a:pt x="280063" y="0"/>
              </a:lnTo>
              <a:lnTo>
                <a:pt x="56012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>
            <a:latin typeface="Book Antiqua" panose="02040602050305030304" pitchFamily="18" charset="0"/>
          </a:endParaRPr>
        </a:p>
      </dsp:txBody>
      <dsp:txXfrm>
        <a:off x="1820163" y="1654626"/>
        <a:ext cx="81370" cy="81370"/>
      </dsp:txXfrm>
    </dsp:sp>
    <dsp:sp modelId="{2F76A0AD-050B-4BB5-B690-6531F660EDEF}">
      <dsp:nvSpPr>
        <dsp:cNvPr id="0" name=""/>
        <dsp:cNvSpPr/>
      </dsp:nvSpPr>
      <dsp:spPr>
        <a:xfrm rot="16200000">
          <a:off x="-1340073" y="1992949"/>
          <a:ext cx="4909008" cy="9327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b="1" kern="1200" dirty="0" smtClean="0">
              <a:latin typeface="Book Antiqua" panose="02040602050305030304" pitchFamily="18" charset="0"/>
            </a:rPr>
            <a:t>CONTEXTO</a:t>
          </a:r>
          <a:endParaRPr lang="es-EC" sz="3500" b="1" kern="1200" dirty="0">
            <a:latin typeface="Book Antiqua" panose="02040602050305030304" pitchFamily="18" charset="0"/>
          </a:endParaRPr>
        </a:p>
      </dsp:txBody>
      <dsp:txXfrm>
        <a:off x="-1340073" y="1992949"/>
        <a:ext cx="4909008" cy="932711"/>
      </dsp:txXfrm>
    </dsp:sp>
    <dsp:sp modelId="{725864D6-F460-46DB-A09D-B176CE34C734}">
      <dsp:nvSpPr>
        <dsp:cNvPr id="0" name=""/>
        <dsp:cNvSpPr/>
      </dsp:nvSpPr>
      <dsp:spPr>
        <a:xfrm>
          <a:off x="2140911" y="283913"/>
          <a:ext cx="4988821" cy="12948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GENERAL: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 * </a:t>
          </a:r>
          <a:r>
            <a:rPr lang="es-EC" sz="1600" b="0" kern="1200" dirty="0" smtClean="0">
              <a:latin typeface="Book Antiqua" panose="02040602050305030304" pitchFamily="18" charset="0"/>
            </a:rPr>
            <a:t>Decrecimiento de la economía nacional de -0,3% en el 2015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b="0" kern="1200" dirty="0" smtClean="0">
              <a:latin typeface="Book Antiqua" panose="02040602050305030304" pitchFamily="18" charset="0"/>
            </a:rPr>
            <a:t> * Pérdida de valor del peso argentino, altos niveles de inflación y creciente déficit fiscal</a:t>
          </a:r>
          <a:endParaRPr lang="es-EC" sz="1600" b="1" kern="1200" dirty="0">
            <a:latin typeface="Book Antiqua" panose="02040602050305030304" pitchFamily="18" charset="0"/>
          </a:endParaRPr>
        </a:p>
      </dsp:txBody>
      <dsp:txXfrm>
        <a:off x="2140911" y="283913"/>
        <a:ext cx="4988821" cy="1294808"/>
      </dsp:txXfrm>
    </dsp:sp>
    <dsp:sp modelId="{B3AB2E33-3E86-439F-A641-82A3078277E3}">
      <dsp:nvSpPr>
        <dsp:cNvPr id="0" name=""/>
        <dsp:cNvSpPr/>
      </dsp:nvSpPr>
      <dsp:spPr>
        <a:xfrm>
          <a:off x="2140911" y="1811900"/>
          <a:ext cx="4988821" cy="12948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MERCADO LABORAL: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b="0" kern="1200" dirty="0" smtClean="0">
              <a:latin typeface="Book Antiqua" panose="02040602050305030304" pitchFamily="18" charset="0"/>
            </a:rPr>
            <a:t> </a:t>
          </a:r>
          <a:r>
            <a:rPr lang="es-EC" sz="1600" b="1" kern="1200" dirty="0" smtClean="0">
              <a:latin typeface="Book Antiqua" panose="02040602050305030304" pitchFamily="18" charset="0"/>
            </a:rPr>
            <a:t>*</a:t>
          </a:r>
          <a:r>
            <a:rPr lang="es-EC" sz="1600" b="0" kern="1200" dirty="0" smtClean="0">
              <a:latin typeface="Book Antiqua" panose="02040602050305030304" pitchFamily="18" charset="0"/>
            </a:rPr>
            <a:t> Disminución progresiva del desempleo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 * </a:t>
          </a:r>
          <a:r>
            <a:rPr lang="es-EC" sz="1600" b="0" kern="1200" dirty="0" smtClean="0">
              <a:latin typeface="Book Antiqua" panose="02040602050305030304" pitchFamily="18" charset="0"/>
            </a:rPr>
            <a:t>Desempleo 2015: 7%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 * </a:t>
          </a:r>
          <a:r>
            <a:rPr lang="es-EC" sz="1600" b="0" kern="1200" dirty="0" smtClean="0">
              <a:latin typeface="Book Antiqua" panose="02040602050305030304" pitchFamily="18" charset="0"/>
            </a:rPr>
            <a:t>Proyección desempleo 2016: 8,1%</a:t>
          </a:r>
        </a:p>
      </dsp:txBody>
      <dsp:txXfrm>
        <a:off x="2140911" y="1811900"/>
        <a:ext cx="4988821" cy="1294808"/>
      </dsp:txXfrm>
    </dsp:sp>
    <dsp:sp modelId="{2ABE37F1-6E48-4E15-8973-5618971F214B}">
      <dsp:nvSpPr>
        <dsp:cNvPr id="0" name=""/>
        <dsp:cNvSpPr/>
      </dsp:nvSpPr>
      <dsp:spPr>
        <a:xfrm>
          <a:off x="2140911" y="3339887"/>
          <a:ext cx="4988821" cy="12948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MERCADO LABORAL JUVENIL: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 * </a:t>
          </a:r>
          <a:r>
            <a:rPr lang="es-EC" sz="1600" b="0" kern="1200" dirty="0" smtClean="0">
              <a:latin typeface="Book Antiqua" panose="02040602050305030304" pitchFamily="18" charset="0"/>
            </a:rPr>
            <a:t>17% de la población tiene entre 15 y 24 años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 * </a:t>
          </a:r>
          <a:r>
            <a:rPr lang="es-EC" sz="1600" b="0" kern="1200" dirty="0" smtClean="0">
              <a:latin typeface="Book Antiqua" panose="02040602050305030304" pitchFamily="18" charset="0"/>
            </a:rPr>
            <a:t>Tasa de informalidad productiva: 32%</a:t>
          </a:r>
          <a:endParaRPr lang="es-EC" sz="1600" b="1" kern="1200" dirty="0" smtClean="0">
            <a:latin typeface="Book Antiqua" panose="02040602050305030304" pitchFamily="18" charset="0"/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 * </a:t>
          </a:r>
          <a:r>
            <a:rPr lang="es-EC" sz="1600" b="0" kern="1200" dirty="0" smtClean="0">
              <a:latin typeface="Book Antiqua" panose="02040602050305030304" pitchFamily="18" charset="0"/>
            </a:rPr>
            <a:t>Desempleo juvenil 2013: 19,9%</a:t>
          </a:r>
        </a:p>
      </dsp:txBody>
      <dsp:txXfrm>
        <a:off x="2140911" y="3339887"/>
        <a:ext cx="4988821" cy="12948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BC049-C8FB-4723-8371-6C86CDAFD5EC}">
      <dsp:nvSpPr>
        <dsp:cNvPr id="0" name=""/>
        <dsp:cNvSpPr/>
      </dsp:nvSpPr>
      <dsp:spPr>
        <a:xfrm>
          <a:off x="2407431" y="1969799"/>
          <a:ext cx="1818977" cy="840694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i="1" kern="1200" dirty="0" smtClean="0">
              <a:latin typeface="Book Antiqua" panose="02040602050305030304" pitchFamily="18" charset="0"/>
            </a:rPr>
            <a:t>Jóvenes con más y mejor trabajo</a:t>
          </a:r>
          <a:endParaRPr lang="es-EC" sz="2000" b="1" i="1" kern="1200" dirty="0">
            <a:latin typeface="Book Antiqua" panose="02040602050305030304" pitchFamily="18" charset="0"/>
          </a:endParaRPr>
        </a:p>
      </dsp:txBody>
      <dsp:txXfrm>
        <a:off x="2448470" y="2010838"/>
        <a:ext cx="1736899" cy="758616"/>
      </dsp:txXfrm>
    </dsp:sp>
    <dsp:sp modelId="{BB6B363D-DD40-4997-B0CD-462BA7C15EF0}">
      <dsp:nvSpPr>
        <dsp:cNvPr id="0" name=""/>
        <dsp:cNvSpPr/>
      </dsp:nvSpPr>
      <dsp:spPr>
        <a:xfrm rot="16430660">
          <a:off x="2884384" y="1477014"/>
          <a:ext cx="9877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7791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DFC1C-616B-4846-B052-94A9D470211F}">
      <dsp:nvSpPr>
        <dsp:cNvPr id="0" name=""/>
        <dsp:cNvSpPr/>
      </dsp:nvSpPr>
      <dsp:spPr>
        <a:xfrm>
          <a:off x="2779463" y="-57869"/>
          <a:ext cx="1333887" cy="104209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Inicio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C" sz="1600" b="1" kern="1200" dirty="0" smtClean="0">
            <a:latin typeface="Book Antiqua" panose="0204060205030503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kern="1200" dirty="0" smtClean="0">
              <a:latin typeface="Book Antiqua" panose="02040602050305030304" pitchFamily="18" charset="0"/>
            </a:rPr>
            <a:t>2008</a:t>
          </a:r>
          <a:endParaRPr lang="es-EC" sz="1600" kern="1200" dirty="0">
            <a:latin typeface="Book Antiqua" panose="02040602050305030304" pitchFamily="18" charset="0"/>
          </a:endParaRPr>
        </a:p>
      </dsp:txBody>
      <dsp:txXfrm>
        <a:off x="2830334" y="-6998"/>
        <a:ext cx="1232145" cy="940357"/>
      </dsp:txXfrm>
    </dsp:sp>
    <dsp:sp modelId="{E5655EC2-FD93-45C7-8435-05B9A8A10849}">
      <dsp:nvSpPr>
        <dsp:cNvPr id="0" name=""/>
        <dsp:cNvSpPr/>
      </dsp:nvSpPr>
      <dsp:spPr>
        <a:xfrm rot="2861071">
          <a:off x="3613993" y="3004236"/>
          <a:ext cx="5240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401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E8A2E4-5C61-4486-98D9-82BCDF8CC42F}">
      <dsp:nvSpPr>
        <dsp:cNvPr id="0" name=""/>
        <dsp:cNvSpPr/>
      </dsp:nvSpPr>
      <dsp:spPr>
        <a:xfrm>
          <a:off x="2996114" y="3197978"/>
          <a:ext cx="3893816" cy="195652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Información Adicional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C" sz="1600" b="1" kern="1200" dirty="0" smtClean="0">
            <a:latin typeface="Book Antiqua" panose="02040602050305030304" pitchFamily="18" charset="0"/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b="0" kern="1200" dirty="0" smtClean="0">
              <a:latin typeface="Book Antiqua" panose="02040602050305030304" pitchFamily="18" charset="0"/>
            </a:rPr>
            <a:t>* 2da fase incluye: Formación para la finalización de estudios, cursos de formación profesional, prácticas laborales, intermediación laboral y generación de emprendimientos (con asistencia financiera).</a:t>
          </a:r>
        </a:p>
      </dsp:txBody>
      <dsp:txXfrm>
        <a:off x="3091623" y="3293487"/>
        <a:ext cx="3702798" cy="1765503"/>
      </dsp:txXfrm>
    </dsp:sp>
    <dsp:sp modelId="{57A91C35-702E-4F65-A6E1-8A0B1258D37F}">
      <dsp:nvSpPr>
        <dsp:cNvPr id="0" name=""/>
        <dsp:cNvSpPr/>
      </dsp:nvSpPr>
      <dsp:spPr>
        <a:xfrm rot="8625289">
          <a:off x="2335456" y="2944053"/>
          <a:ext cx="4517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179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F4D854-E854-43CB-8D15-E7B59FB10577}">
      <dsp:nvSpPr>
        <dsp:cNvPr id="0" name=""/>
        <dsp:cNvSpPr/>
      </dsp:nvSpPr>
      <dsp:spPr>
        <a:xfrm>
          <a:off x="0" y="3077613"/>
          <a:ext cx="2568140" cy="160563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Población Destinataria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C" sz="1600" b="1" kern="1200" dirty="0" smtClean="0">
            <a:latin typeface="Book Antiqua" panose="0204060205030503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kern="1200" dirty="0" smtClean="0">
              <a:latin typeface="Book Antiqua" panose="02040602050305030304" pitchFamily="18" charset="0"/>
            </a:rPr>
            <a:t>Jóvenes (18-24 años), desempleados, residentes y que no hayan finalizado sus estudios primarios o secundarios</a:t>
          </a:r>
          <a:endParaRPr lang="es-EC" sz="1600" kern="1200" dirty="0">
            <a:latin typeface="Book Antiqua" panose="02040602050305030304" pitchFamily="18" charset="0"/>
          </a:endParaRPr>
        </a:p>
      </dsp:txBody>
      <dsp:txXfrm>
        <a:off x="78381" y="3155994"/>
        <a:ext cx="2411378" cy="1448874"/>
      </dsp:txXfrm>
    </dsp:sp>
    <dsp:sp modelId="{705326EC-CF74-4C3B-8930-071EC68F0A88}">
      <dsp:nvSpPr>
        <dsp:cNvPr id="0" name=""/>
        <dsp:cNvSpPr/>
      </dsp:nvSpPr>
      <dsp:spPr>
        <a:xfrm rot="12825337">
          <a:off x="2348467" y="1866797"/>
          <a:ext cx="3707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074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AA0DF-8240-42B3-B113-ED51438893C9}">
      <dsp:nvSpPr>
        <dsp:cNvPr id="0" name=""/>
        <dsp:cNvSpPr/>
      </dsp:nvSpPr>
      <dsp:spPr>
        <a:xfrm>
          <a:off x="0" y="127764"/>
          <a:ext cx="2379718" cy="168164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Institución Encargada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C" sz="1600" b="1" kern="1200" dirty="0" smtClean="0">
            <a:latin typeface="Book Antiqua" panose="0204060205030503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kern="1200" dirty="0" smtClean="0">
              <a:latin typeface="Book Antiqua" panose="02040602050305030304" pitchFamily="18" charset="0"/>
            </a:rPr>
            <a:t>Ministerio de Trabajo, Empleo y Seguridad Social</a:t>
          </a:r>
          <a:endParaRPr lang="es-EC" sz="1600" kern="1200" dirty="0">
            <a:latin typeface="Book Antiqua" panose="02040602050305030304" pitchFamily="18" charset="0"/>
          </a:endParaRPr>
        </a:p>
      </dsp:txBody>
      <dsp:txXfrm>
        <a:off x="82091" y="209855"/>
        <a:ext cx="2215536" cy="1517464"/>
      </dsp:txXfrm>
    </dsp:sp>
    <dsp:sp modelId="{815028C5-A04B-420A-9CAE-D56CB66C7F06}">
      <dsp:nvSpPr>
        <dsp:cNvPr id="0" name=""/>
        <dsp:cNvSpPr/>
      </dsp:nvSpPr>
      <dsp:spPr>
        <a:xfrm rot="20599864">
          <a:off x="4218879" y="2066424"/>
          <a:ext cx="3583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838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27E77-240E-401D-901F-6C5D3A7F343F}">
      <dsp:nvSpPr>
        <dsp:cNvPr id="0" name=""/>
        <dsp:cNvSpPr/>
      </dsp:nvSpPr>
      <dsp:spPr>
        <a:xfrm>
          <a:off x="4569738" y="382377"/>
          <a:ext cx="2446193" cy="253284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Objetivo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C" sz="1600" b="1" kern="1200" dirty="0" smtClean="0">
            <a:latin typeface="Book Antiqua" panose="0204060205030503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kern="1200" dirty="0" smtClean="0">
              <a:latin typeface="Book Antiqua" panose="02040602050305030304" pitchFamily="18" charset="0"/>
            </a:rPr>
            <a:t>Generar oportunidades de inclusión social y laboral por medio de dos fases: talleres de orientación (2 meses) y definición de un proyecto formativo y ocupacional</a:t>
          </a:r>
          <a:endParaRPr lang="es-EC" sz="1600" b="0" kern="1200" dirty="0">
            <a:latin typeface="Book Antiqua" panose="02040602050305030304" pitchFamily="18" charset="0"/>
          </a:endParaRPr>
        </a:p>
      </dsp:txBody>
      <dsp:txXfrm>
        <a:off x="4689151" y="501790"/>
        <a:ext cx="2207367" cy="22940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BC049-C8FB-4723-8371-6C86CDAFD5EC}">
      <dsp:nvSpPr>
        <dsp:cNvPr id="0" name=""/>
        <dsp:cNvSpPr/>
      </dsp:nvSpPr>
      <dsp:spPr>
        <a:xfrm>
          <a:off x="2326917" y="1850144"/>
          <a:ext cx="1980005" cy="1080004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i="1" kern="1200" dirty="0" smtClean="0">
              <a:latin typeface="Book Antiqua" panose="02040602050305030304" pitchFamily="18" charset="0"/>
            </a:rPr>
            <a:t>Programa de Respaldo a Estudiantes de Argentina (PROG.R.ES.AR)</a:t>
          </a:r>
          <a:endParaRPr lang="es-EC" sz="1600" b="1" i="1" kern="1200" dirty="0">
            <a:latin typeface="Book Antiqua" panose="02040602050305030304" pitchFamily="18" charset="0"/>
          </a:endParaRPr>
        </a:p>
      </dsp:txBody>
      <dsp:txXfrm>
        <a:off x="2379638" y="1902865"/>
        <a:ext cx="1874563" cy="974562"/>
      </dsp:txXfrm>
    </dsp:sp>
    <dsp:sp modelId="{BB6B363D-DD40-4997-B0CD-462BA7C15EF0}">
      <dsp:nvSpPr>
        <dsp:cNvPr id="0" name=""/>
        <dsp:cNvSpPr/>
      </dsp:nvSpPr>
      <dsp:spPr>
        <a:xfrm rot="16430660">
          <a:off x="2948367" y="1417187"/>
          <a:ext cx="8678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786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DFC1C-616B-4846-B052-94A9D470211F}">
      <dsp:nvSpPr>
        <dsp:cNvPr id="0" name=""/>
        <dsp:cNvSpPr/>
      </dsp:nvSpPr>
      <dsp:spPr>
        <a:xfrm>
          <a:off x="2779463" y="-57869"/>
          <a:ext cx="1333887" cy="104209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Inicio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C" sz="1600" b="1" kern="1200" dirty="0" smtClean="0">
            <a:latin typeface="Book Antiqua" panose="0204060205030503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kern="1200" dirty="0" smtClean="0">
              <a:latin typeface="Book Antiqua" panose="02040602050305030304" pitchFamily="18" charset="0"/>
            </a:rPr>
            <a:t>2014</a:t>
          </a:r>
          <a:endParaRPr lang="es-EC" sz="1600" kern="1200" dirty="0">
            <a:latin typeface="Book Antiqua" panose="02040602050305030304" pitchFamily="18" charset="0"/>
          </a:endParaRPr>
        </a:p>
      </dsp:txBody>
      <dsp:txXfrm>
        <a:off x="2830334" y="-6998"/>
        <a:ext cx="1232145" cy="940357"/>
      </dsp:txXfrm>
    </dsp:sp>
    <dsp:sp modelId="{E5655EC2-FD93-45C7-8435-05B9A8A10849}">
      <dsp:nvSpPr>
        <dsp:cNvPr id="0" name=""/>
        <dsp:cNvSpPr/>
      </dsp:nvSpPr>
      <dsp:spPr>
        <a:xfrm rot="2861071">
          <a:off x="3749369" y="3064063"/>
          <a:ext cx="3622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2201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E8A2E4-5C61-4486-98D9-82BCDF8CC42F}">
      <dsp:nvSpPr>
        <dsp:cNvPr id="0" name=""/>
        <dsp:cNvSpPr/>
      </dsp:nvSpPr>
      <dsp:spPr>
        <a:xfrm>
          <a:off x="2996114" y="3197978"/>
          <a:ext cx="3893816" cy="195652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Información Adicional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C" sz="1600" b="1" kern="1200" dirty="0" smtClean="0">
            <a:latin typeface="Book Antiqua" panose="02040602050305030304" pitchFamily="18" charset="0"/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b="0" kern="1200" dirty="0" smtClean="0">
              <a:latin typeface="Book Antiqua" panose="02040602050305030304" pitchFamily="18" charset="0"/>
            </a:rPr>
            <a:t>* La preparación profesional incluye: cursos de formación profesional, entrenamiento para el trabajo (prácticas) y programas de inserción</a:t>
          </a:r>
        </a:p>
      </dsp:txBody>
      <dsp:txXfrm>
        <a:off x="3091623" y="3293487"/>
        <a:ext cx="3702798" cy="1765503"/>
      </dsp:txXfrm>
    </dsp:sp>
    <dsp:sp modelId="{57A91C35-702E-4F65-A6E1-8A0B1258D37F}">
      <dsp:nvSpPr>
        <dsp:cNvPr id="0" name=""/>
        <dsp:cNvSpPr/>
      </dsp:nvSpPr>
      <dsp:spPr>
        <a:xfrm rot="8625289">
          <a:off x="2355037" y="3003881"/>
          <a:ext cx="2494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941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F4D854-E854-43CB-8D15-E7B59FB10577}">
      <dsp:nvSpPr>
        <dsp:cNvPr id="0" name=""/>
        <dsp:cNvSpPr/>
      </dsp:nvSpPr>
      <dsp:spPr>
        <a:xfrm>
          <a:off x="0" y="3077613"/>
          <a:ext cx="2568140" cy="160563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Población Destinataria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C" sz="1600" b="1" kern="1200" dirty="0" smtClean="0">
            <a:latin typeface="Book Antiqua" panose="0204060205030503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kern="1200" dirty="0" smtClean="0">
              <a:latin typeface="Book Antiqua" panose="02040602050305030304" pitchFamily="18" charset="0"/>
            </a:rPr>
            <a:t>Jóvenes (18-24 años), desempleados, trabajadores informales o con salario menor al mínimo</a:t>
          </a:r>
          <a:endParaRPr lang="es-EC" sz="1600" kern="1200" dirty="0">
            <a:latin typeface="Book Antiqua" panose="02040602050305030304" pitchFamily="18" charset="0"/>
          </a:endParaRPr>
        </a:p>
      </dsp:txBody>
      <dsp:txXfrm>
        <a:off x="78381" y="3155994"/>
        <a:ext cx="2411378" cy="1448874"/>
      </dsp:txXfrm>
    </dsp:sp>
    <dsp:sp modelId="{705326EC-CF74-4C3B-8930-071EC68F0A88}">
      <dsp:nvSpPr>
        <dsp:cNvPr id="0" name=""/>
        <dsp:cNvSpPr/>
      </dsp:nvSpPr>
      <dsp:spPr>
        <a:xfrm rot="12825337">
          <a:off x="2366619" y="1806969"/>
          <a:ext cx="1554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5401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AA0DF-8240-42B3-B113-ED51438893C9}">
      <dsp:nvSpPr>
        <dsp:cNvPr id="0" name=""/>
        <dsp:cNvSpPr/>
      </dsp:nvSpPr>
      <dsp:spPr>
        <a:xfrm>
          <a:off x="0" y="127764"/>
          <a:ext cx="2379718" cy="168164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Institución Encargada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C" sz="1600" b="1" kern="1200" dirty="0" smtClean="0">
            <a:latin typeface="Book Antiqua" panose="0204060205030503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kern="1200" dirty="0" smtClean="0">
              <a:latin typeface="Book Antiqua" panose="02040602050305030304" pitchFamily="18" charset="0"/>
            </a:rPr>
            <a:t>Ministerio de Trabajo, Empleo y Seguridad Social</a:t>
          </a:r>
          <a:endParaRPr lang="es-EC" sz="1600" kern="1200" dirty="0">
            <a:latin typeface="Book Antiqua" panose="02040602050305030304" pitchFamily="18" charset="0"/>
          </a:endParaRPr>
        </a:p>
      </dsp:txBody>
      <dsp:txXfrm>
        <a:off x="82091" y="209855"/>
        <a:ext cx="2215536" cy="1517464"/>
      </dsp:txXfrm>
    </dsp:sp>
    <dsp:sp modelId="{815028C5-A04B-420A-9CAE-D56CB66C7F06}">
      <dsp:nvSpPr>
        <dsp:cNvPr id="0" name=""/>
        <dsp:cNvSpPr/>
      </dsp:nvSpPr>
      <dsp:spPr>
        <a:xfrm rot="20599864">
          <a:off x="4301158" y="2054370"/>
          <a:ext cx="2743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434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27E77-240E-401D-901F-6C5D3A7F343F}">
      <dsp:nvSpPr>
        <dsp:cNvPr id="0" name=""/>
        <dsp:cNvSpPr/>
      </dsp:nvSpPr>
      <dsp:spPr>
        <a:xfrm>
          <a:off x="4569738" y="382377"/>
          <a:ext cx="2446193" cy="253284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Objetivo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C" sz="1600" b="1" kern="1200" dirty="0" smtClean="0">
            <a:latin typeface="Book Antiqua" panose="0204060205030503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kern="1200" dirty="0" smtClean="0">
              <a:latin typeface="Book Antiqua" panose="02040602050305030304" pitchFamily="18" charset="0"/>
            </a:rPr>
            <a:t>Conceder una prestación de 600 pesos mensuales para que puedan iniciar o completar sus estudios y acceder a cursos de introducción al trabajo y formación profesional</a:t>
          </a:r>
        </a:p>
      </dsp:txBody>
      <dsp:txXfrm>
        <a:off x="4689151" y="501790"/>
        <a:ext cx="2207367" cy="22940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BC049-C8FB-4723-8371-6C86CDAFD5EC}">
      <dsp:nvSpPr>
        <dsp:cNvPr id="0" name=""/>
        <dsp:cNvSpPr/>
      </dsp:nvSpPr>
      <dsp:spPr>
        <a:xfrm>
          <a:off x="2326917" y="1850144"/>
          <a:ext cx="1980005" cy="1080004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i="1" kern="1200" dirty="0" smtClean="0">
              <a:latin typeface="Book Antiqua" panose="02040602050305030304" pitchFamily="18" charset="0"/>
            </a:rPr>
            <a:t>Jóvenes con Futuro </a:t>
          </a:r>
          <a:endParaRPr lang="es-EC" sz="2000" b="1" i="1" kern="1200" dirty="0">
            <a:latin typeface="Book Antiqua" panose="02040602050305030304" pitchFamily="18" charset="0"/>
          </a:endParaRPr>
        </a:p>
      </dsp:txBody>
      <dsp:txXfrm>
        <a:off x="2379638" y="1902865"/>
        <a:ext cx="1874563" cy="974562"/>
      </dsp:txXfrm>
    </dsp:sp>
    <dsp:sp modelId="{BB6B363D-DD40-4997-B0CD-462BA7C15EF0}">
      <dsp:nvSpPr>
        <dsp:cNvPr id="0" name=""/>
        <dsp:cNvSpPr/>
      </dsp:nvSpPr>
      <dsp:spPr>
        <a:xfrm rot="16430660">
          <a:off x="2948367" y="1417187"/>
          <a:ext cx="8678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786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DFC1C-616B-4846-B052-94A9D470211F}">
      <dsp:nvSpPr>
        <dsp:cNvPr id="0" name=""/>
        <dsp:cNvSpPr/>
      </dsp:nvSpPr>
      <dsp:spPr>
        <a:xfrm>
          <a:off x="2779463" y="-57869"/>
          <a:ext cx="1333887" cy="104209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Inicio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C" sz="1600" b="1" kern="1200" dirty="0" smtClean="0">
            <a:latin typeface="Book Antiqua" panose="0204060205030503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kern="1200" dirty="0" smtClean="0">
              <a:latin typeface="Book Antiqua" panose="02040602050305030304" pitchFamily="18" charset="0"/>
            </a:rPr>
            <a:t>2007</a:t>
          </a:r>
          <a:endParaRPr lang="es-EC" sz="1600" kern="1200" dirty="0">
            <a:latin typeface="Book Antiqua" panose="02040602050305030304" pitchFamily="18" charset="0"/>
          </a:endParaRPr>
        </a:p>
      </dsp:txBody>
      <dsp:txXfrm>
        <a:off x="2830334" y="-6998"/>
        <a:ext cx="1232145" cy="940357"/>
      </dsp:txXfrm>
    </dsp:sp>
    <dsp:sp modelId="{E5655EC2-FD93-45C7-8435-05B9A8A10849}">
      <dsp:nvSpPr>
        <dsp:cNvPr id="0" name=""/>
        <dsp:cNvSpPr/>
      </dsp:nvSpPr>
      <dsp:spPr>
        <a:xfrm rot="2861071">
          <a:off x="3749369" y="3064063"/>
          <a:ext cx="3622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2201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E8A2E4-5C61-4486-98D9-82BCDF8CC42F}">
      <dsp:nvSpPr>
        <dsp:cNvPr id="0" name=""/>
        <dsp:cNvSpPr/>
      </dsp:nvSpPr>
      <dsp:spPr>
        <a:xfrm>
          <a:off x="2996114" y="3197978"/>
          <a:ext cx="3893816" cy="195652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Información Adicional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C" sz="1600" b="1" kern="1200" dirty="0" smtClean="0">
            <a:latin typeface="Book Antiqua" panose="02040602050305030304" pitchFamily="18" charset="0"/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b="0" kern="1200" dirty="0" smtClean="0">
              <a:latin typeface="Book Antiqua" panose="02040602050305030304" pitchFamily="18" charset="0"/>
            </a:rPr>
            <a:t>* 6 de cada 10 jóvenes encontraron empleo al finalizar el programa, de los cuales el 49% fueron incorporados en las empresas en las cuales realizaron su práctica</a:t>
          </a:r>
        </a:p>
      </dsp:txBody>
      <dsp:txXfrm>
        <a:off x="3091623" y="3293487"/>
        <a:ext cx="3702798" cy="1765503"/>
      </dsp:txXfrm>
    </dsp:sp>
    <dsp:sp modelId="{57A91C35-702E-4F65-A6E1-8A0B1258D37F}">
      <dsp:nvSpPr>
        <dsp:cNvPr id="0" name=""/>
        <dsp:cNvSpPr/>
      </dsp:nvSpPr>
      <dsp:spPr>
        <a:xfrm rot="8625289">
          <a:off x="2355037" y="3003881"/>
          <a:ext cx="2494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941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F4D854-E854-43CB-8D15-E7B59FB10577}">
      <dsp:nvSpPr>
        <dsp:cNvPr id="0" name=""/>
        <dsp:cNvSpPr/>
      </dsp:nvSpPr>
      <dsp:spPr>
        <a:xfrm>
          <a:off x="0" y="3077613"/>
          <a:ext cx="2568140" cy="160563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Población Destinataria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C" sz="1600" b="1" kern="1200" dirty="0" smtClean="0">
            <a:latin typeface="Book Antiqua" panose="0204060205030503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kern="1200" dirty="0" smtClean="0">
              <a:latin typeface="Book Antiqua" panose="02040602050305030304" pitchFamily="18" charset="0"/>
            </a:rPr>
            <a:t>Jóvenes (18-24 años) de sectores vulnerables (sin formación acreditada o experiencia laboral significativa)</a:t>
          </a:r>
          <a:endParaRPr lang="es-EC" sz="1600" kern="1200" dirty="0">
            <a:latin typeface="Book Antiqua" panose="02040602050305030304" pitchFamily="18" charset="0"/>
          </a:endParaRPr>
        </a:p>
      </dsp:txBody>
      <dsp:txXfrm>
        <a:off x="78381" y="3155994"/>
        <a:ext cx="2411378" cy="1448874"/>
      </dsp:txXfrm>
    </dsp:sp>
    <dsp:sp modelId="{705326EC-CF74-4C3B-8930-071EC68F0A88}">
      <dsp:nvSpPr>
        <dsp:cNvPr id="0" name=""/>
        <dsp:cNvSpPr/>
      </dsp:nvSpPr>
      <dsp:spPr>
        <a:xfrm rot="12825337">
          <a:off x="2366619" y="1806969"/>
          <a:ext cx="1554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5401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AA0DF-8240-42B3-B113-ED51438893C9}">
      <dsp:nvSpPr>
        <dsp:cNvPr id="0" name=""/>
        <dsp:cNvSpPr/>
      </dsp:nvSpPr>
      <dsp:spPr>
        <a:xfrm>
          <a:off x="0" y="127764"/>
          <a:ext cx="2379718" cy="168164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Institución Encargada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C" sz="1600" b="1" kern="1200" dirty="0" smtClean="0">
            <a:latin typeface="Book Antiqua" panose="0204060205030503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kern="1200" dirty="0" smtClean="0">
              <a:latin typeface="Book Antiqua" panose="02040602050305030304" pitchFamily="18" charset="0"/>
            </a:rPr>
            <a:t>Ministerio de Trabajo, Empleo y Seguridad Social</a:t>
          </a:r>
          <a:endParaRPr lang="es-EC" sz="1600" kern="1200" dirty="0">
            <a:latin typeface="Book Antiqua" panose="02040602050305030304" pitchFamily="18" charset="0"/>
          </a:endParaRPr>
        </a:p>
      </dsp:txBody>
      <dsp:txXfrm>
        <a:off x="82091" y="209855"/>
        <a:ext cx="2215536" cy="1517464"/>
      </dsp:txXfrm>
    </dsp:sp>
    <dsp:sp modelId="{815028C5-A04B-420A-9CAE-D56CB66C7F06}">
      <dsp:nvSpPr>
        <dsp:cNvPr id="0" name=""/>
        <dsp:cNvSpPr/>
      </dsp:nvSpPr>
      <dsp:spPr>
        <a:xfrm rot="20599864">
          <a:off x="4301158" y="2054370"/>
          <a:ext cx="2743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434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27E77-240E-401D-901F-6C5D3A7F343F}">
      <dsp:nvSpPr>
        <dsp:cNvPr id="0" name=""/>
        <dsp:cNvSpPr/>
      </dsp:nvSpPr>
      <dsp:spPr>
        <a:xfrm>
          <a:off x="4569738" y="382377"/>
          <a:ext cx="2446193" cy="253284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b="1" kern="1200" dirty="0" smtClean="0">
              <a:latin typeface="Book Antiqua" panose="02040602050305030304" pitchFamily="18" charset="0"/>
            </a:rPr>
            <a:t>Objetivo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C" sz="1600" b="1" kern="1200" dirty="0" smtClean="0">
            <a:latin typeface="Book Antiqua" panose="0204060205030503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600" kern="1200" dirty="0" smtClean="0">
              <a:latin typeface="Book Antiqua" panose="02040602050305030304" pitchFamily="18" charset="0"/>
            </a:rPr>
            <a:t>Intervención público-privada para el desarrollo de prácticas laborales de 3 a 10 meses por máximo 6 horas diarias</a:t>
          </a:r>
        </a:p>
      </dsp:txBody>
      <dsp:txXfrm>
        <a:off x="4689151" y="501790"/>
        <a:ext cx="2207367" cy="2294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34AFA-477D-4E0E-805E-B9F6585B7DD1}" type="datetimeFigureOut">
              <a:rPr lang="es-EC" smtClean="0"/>
              <a:pPr/>
              <a:t>29/01/2016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D77D5-EDAA-4B4F-9353-E83C46634868}" type="slidenum">
              <a:rPr lang="es-EC" smtClean="0"/>
              <a:pPr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99853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28BEC-44E2-41B0-B1AB-F77E64045974}" type="datetimeFigureOut">
              <a:rPr lang="es-EC" smtClean="0"/>
              <a:pPr/>
              <a:t>29/01/2016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6739C-C507-48DE-B971-9765A2BF7C6B}" type="slidenum">
              <a:rPr lang="es-EC" smtClean="0"/>
              <a:pPr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59577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En todas las presentaciones debemos colocar CEC-EPN y no CEC-EPN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6739C-C507-48DE-B971-9765A2BF7C6B}" type="slidenum">
              <a:rPr lang="es-EC" smtClean="0"/>
              <a:pPr/>
              <a:t>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288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6739C-C507-48DE-B971-9765A2BF7C6B}" type="slidenum">
              <a:rPr lang="es-EC" smtClean="0"/>
              <a:pPr/>
              <a:t>14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47337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6739C-C507-48DE-B971-9765A2BF7C6B}" type="slidenum">
              <a:rPr lang="es-EC" smtClean="0"/>
              <a:pPr/>
              <a:t>15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26872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6739C-C507-48DE-B971-9765A2BF7C6B}" type="slidenum">
              <a:rPr lang="es-EC" smtClean="0"/>
              <a:pPr/>
              <a:t>16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26872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6739C-C507-48DE-B971-9765A2BF7C6B}" type="slidenum">
              <a:rPr lang="es-EC" smtClean="0"/>
              <a:pPr/>
              <a:t>18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9470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6739C-C507-48DE-B971-9765A2BF7C6B}" type="slidenum">
              <a:rPr lang="es-EC" smtClean="0"/>
              <a:pPr/>
              <a:t>19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42638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6739C-C507-48DE-B971-9765A2BF7C6B}" type="slidenum">
              <a:rPr lang="es-EC" smtClean="0"/>
              <a:pPr/>
              <a:t>20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12160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6739C-C507-48DE-B971-9765A2BF7C6B}" type="slidenum">
              <a:rPr lang="es-EC" smtClean="0"/>
              <a:pPr/>
              <a:t>21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91324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6739C-C507-48DE-B971-9765A2BF7C6B}" type="slidenum">
              <a:rPr lang="es-EC" smtClean="0"/>
              <a:pPr/>
              <a:t>22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12160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6739C-C507-48DE-B971-9765A2BF7C6B}" type="slidenum">
              <a:rPr lang="es-EC" smtClean="0"/>
              <a:pPr/>
              <a:t>23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14430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6739C-C507-48DE-B971-9765A2BF7C6B}" type="slidenum">
              <a:rPr lang="es-EC" smtClean="0"/>
              <a:pPr/>
              <a:t>24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1443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Fecha del levantamiento</a:t>
            </a:r>
            <a:r>
              <a:rPr lang="es-EC" baseline="0" dirty="0" smtClean="0"/>
              <a:t> en provincias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6739C-C507-48DE-B971-9765A2BF7C6B}" type="slidenum">
              <a:rPr lang="es-EC" smtClean="0"/>
              <a:pPr/>
              <a:t>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463121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6739C-C507-48DE-B971-9765A2BF7C6B}" type="slidenum">
              <a:rPr lang="es-EC" smtClean="0"/>
              <a:pPr/>
              <a:t>26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643381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6739C-C507-48DE-B971-9765A2BF7C6B}" type="slidenum">
              <a:rPr lang="es-EC" smtClean="0"/>
              <a:pPr/>
              <a:t>27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60010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6739C-C507-48DE-B971-9765A2BF7C6B}" type="slidenum">
              <a:rPr lang="es-EC" smtClean="0"/>
              <a:pPr/>
              <a:t>28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600105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6739C-C507-48DE-B971-9765A2BF7C6B}" type="slidenum">
              <a:rPr lang="es-EC" smtClean="0"/>
              <a:pPr/>
              <a:t>30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74289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6739C-C507-48DE-B971-9765A2BF7C6B}" type="slidenum">
              <a:rPr lang="es-EC" smtClean="0"/>
              <a:pPr/>
              <a:t>31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344728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6739C-C507-48DE-B971-9765A2BF7C6B}" type="slidenum">
              <a:rPr lang="es-EC" smtClean="0"/>
              <a:pPr/>
              <a:t>32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358947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6739C-C507-48DE-B971-9765A2BF7C6B}" type="slidenum">
              <a:rPr lang="es-EC" smtClean="0"/>
              <a:pPr/>
              <a:t>34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675250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6739C-C507-48DE-B971-9765A2BF7C6B}" type="slidenum">
              <a:rPr lang="es-EC" smtClean="0"/>
              <a:pPr/>
              <a:t>35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99182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6739C-C507-48DE-B971-9765A2BF7C6B}" type="slidenum">
              <a:rPr lang="es-EC" smtClean="0"/>
              <a:pPr/>
              <a:t>36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672218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6739C-C507-48DE-B971-9765A2BF7C6B}" type="slidenum">
              <a:rPr lang="es-EC" smtClean="0"/>
              <a:pPr/>
              <a:t>38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9470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Fecha del levantamiento</a:t>
            </a:r>
            <a:r>
              <a:rPr lang="es-EC" baseline="0" dirty="0" smtClean="0"/>
              <a:t> en provincias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6739C-C507-48DE-B971-9765A2BF7C6B}" type="slidenum">
              <a:rPr lang="es-EC" smtClean="0"/>
              <a:pPr/>
              <a:t>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470345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6739C-C507-48DE-B971-9765A2BF7C6B}" type="slidenum">
              <a:rPr lang="es-EC" smtClean="0"/>
              <a:pPr/>
              <a:t>39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94704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6739C-C507-48DE-B971-9765A2BF7C6B}" type="slidenum">
              <a:rPr lang="es-EC" smtClean="0"/>
              <a:pPr/>
              <a:t>40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94704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6739C-C507-48DE-B971-9765A2BF7C6B}" type="slidenum">
              <a:rPr lang="es-EC" smtClean="0"/>
              <a:pPr/>
              <a:t>42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94704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6739C-C507-48DE-B971-9765A2BF7C6B}" type="slidenum">
              <a:rPr lang="es-EC" smtClean="0"/>
              <a:pPr/>
              <a:t>43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473371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6739C-C507-48DE-B971-9765A2BF7C6B}" type="slidenum">
              <a:rPr lang="es-EC" smtClean="0"/>
              <a:pPr/>
              <a:t>44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94704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6739C-C507-48DE-B971-9765A2BF7C6B}" type="slidenum">
              <a:rPr lang="es-EC" smtClean="0"/>
              <a:pPr/>
              <a:t>45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473371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6739C-C507-48DE-B971-9765A2BF7C6B}" type="slidenum">
              <a:rPr lang="es-EC" smtClean="0"/>
              <a:pPr/>
              <a:t>46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416570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6739C-C507-48DE-B971-9765A2BF7C6B}" type="slidenum">
              <a:rPr lang="es-EC" smtClean="0"/>
              <a:pPr/>
              <a:t>47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527399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6739C-C507-48DE-B971-9765A2BF7C6B}" type="slidenum">
              <a:rPr lang="es-EC" smtClean="0"/>
              <a:pPr/>
              <a:t>48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859381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6739C-C507-48DE-B971-9765A2BF7C6B}" type="slidenum">
              <a:rPr lang="es-EC" smtClean="0"/>
              <a:pPr/>
              <a:t>49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47337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6739C-C507-48DE-B971-9765A2BF7C6B}" type="slidenum">
              <a:rPr lang="es-EC" smtClean="0"/>
              <a:pPr/>
              <a:t>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79139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6739C-C507-48DE-B971-9765A2BF7C6B}" type="slidenum">
              <a:rPr lang="es-EC" smtClean="0"/>
              <a:pPr/>
              <a:t>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75674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6739C-C507-48DE-B971-9765A2BF7C6B}" type="slidenum">
              <a:rPr lang="es-EC" smtClean="0"/>
              <a:pPr/>
              <a:t>9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8108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6739C-C507-48DE-B971-9765A2BF7C6B}" type="slidenum">
              <a:rPr lang="es-EC" smtClean="0"/>
              <a:pPr/>
              <a:t>10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40438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6739C-C507-48DE-B971-9765A2BF7C6B}" type="slidenum">
              <a:rPr lang="es-EC" smtClean="0"/>
              <a:pPr/>
              <a:t>11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81827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6739C-C507-48DE-B971-9765A2BF7C6B}" type="slidenum">
              <a:rPr lang="es-EC" smtClean="0"/>
              <a:pPr/>
              <a:t>13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1206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0FD8-DEDA-476C-A85B-43900383BEDC}" type="datetimeFigureOut">
              <a:rPr lang="es-EC" smtClean="0"/>
              <a:pPr/>
              <a:t>29/01/2016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4C10-8159-49DD-959E-6AA175FB4424}" type="slidenum">
              <a:rPr lang="es-EC" smtClean="0"/>
              <a:pPr/>
              <a:t>‹#›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0FD8-DEDA-476C-A85B-43900383BEDC}" type="datetimeFigureOut">
              <a:rPr lang="es-EC" smtClean="0"/>
              <a:pPr/>
              <a:t>29/01/2016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4C10-8159-49DD-959E-6AA175FB4424}" type="slidenum">
              <a:rPr lang="es-EC" smtClean="0"/>
              <a:pPr/>
              <a:t>‹#›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0FD8-DEDA-476C-A85B-43900383BEDC}" type="datetimeFigureOut">
              <a:rPr lang="es-EC" smtClean="0"/>
              <a:pPr/>
              <a:t>29/01/2016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4C10-8159-49DD-959E-6AA175FB4424}" type="slidenum">
              <a:rPr lang="es-EC" smtClean="0"/>
              <a:pPr/>
              <a:t>‹#›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0FD8-DEDA-476C-A85B-43900383BEDC}" type="datetimeFigureOut">
              <a:rPr lang="es-EC" smtClean="0"/>
              <a:pPr/>
              <a:t>29/01/2016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4C10-8159-49DD-959E-6AA175FB4424}" type="slidenum">
              <a:rPr lang="es-EC" smtClean="0"/>
              <a:pPr/>
              <a:t>‹#›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0FD8-DEDA-476C-A85B-43900383BEDC}" type="datetimeFigureOut">
              <a:rPr lang="es-EC" smtClean="0"/>
              <a:pPr/>
              <a:t>29/01/2016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4C10-8159-49DD-959E-6AA175FB4424}" type="slidenum">
              <a:rPr lang="es-EC" smtClean="0"/>
              <a:pPr/>
              <a:t>‹#›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0FD8-DEDA-476C-A85B-43900383BEDC}" type="datetimeFigureOut">
              <a:rPr lang="es-EC" smtClean="0"/>
              <a:pPr/>
              <a:t>29/01/2016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4C10-8159-49DD-959E-6AA175FB4424}" type="slidenum">
              <a:rPr lang="es-EC" smtClean="0"/>
              <a:pPr/>
              <a:t>‹#›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0FD8-DEDA-476C-A85B-43900383BEDC}" type="datetimeFigureOut">
              <a:rPr lang="es-EC" smtClean="0"/>
              <a:pPr/>
              <a:t>29/01/2016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4C10-8159-49DD-959E-6AA175FB4424}" type="slidenum">
              <a:rPr lang="es-EC" smtClean="0"/>
              <a:pPr/>
              <a:t>‹#›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0FD8-DEDA-476C-A85B-43900383BEDC}" type="datetimeFigureOut">
              <a:rPr lang="es-EC" smtClean="0"/>
              <a:pPr/>
              <a:t>29/01/2016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4C10-8159-49DD-959E-6AA175FB4424}" type="slidenum">
              <a:rPr lang="es-EC" smtClean="0"/>
              <a:pPr/>
              <a:t>‹#›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0FD8-DEDA-476C-A85B-43900383BEDC}" type="datetimeFigureOut">
              <a:rPr lang="es-EC" smtClean="0"/>
              <a:pPr/>
              <a:t>29/01/2016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4C10-8159-49DD-959E-6AA175FB4424}" type="slidenum">
              <a:rPr lang="es-EC" smtClean="0"/>
              <a:pPr/>
              <a:t>‹#›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0FD8-DEDA-476C-A85B-43900383BEDC}" type="datetimeFigureOut">
              <a:rPr lang="es-EC" smtClean="0"/>
              <a:pPr/>
              <a:t>29/01/2016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4C10-8159-49DD-959E-6AA175FB4424}" type="slidenum">
              <a:rPr lang="es-EC" smtClean="0"/>
              <a:pPr/>
              <a:t>‹#›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0FD8-DEDA-476C-A85B-43900383BEDC}" type="datetimeFigureOut">
              <a:rPr lang="es-EC" smtClean="0"/>
              <a:pPr/>
              <a:t>29/01/2016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4C10-8159-49DD-959E-6AA175FB4424}" type="slidenum">
              <a:rPr lang="es-EC" smtClean="0"/>
              <a:pPr/>
              <a:t>‹#›</a:t>
            </a:fld>
            <a:endParaRPr lang="es-EC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F0FD8-DEDA-476C-A85B-43900383BEDC}" type="datetimeFigureOut">
              <a:rPr lang="es-EC" smtClean="0"/>
              <a:pPr/>
              <a:t>29/01/2016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A4C10-8159-49DD-959E-6AA175FB4424}" type="slidenum">
              <a:rPr lang="es-EC" smtClean="0"/>
              <a:pPr/>
              <a:t>‹#›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17.png"/><Relationship Id="rId9" Type="http://schemas.microsoft.com/office/2007/relationships/diagramDrawing" Target="../diagrams/drawing1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Relationship Id="rId9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Relationship Id="rId9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Relationship Id="rId9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Relationship Id="rId9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Relationship Id="rId9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Relationship Id="rId9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Relationship Id="rId9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Relationship Id="rId9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8.xml"/><Relationship Id="rId5" Type="http://schemas.openxmlformats.org/officeDocument/2006/relationships/diagramLayout" Target="../diagrams/layout28.xml"/><Relationship Id="rId4" Type="http://schemas.openxmlformats.org/officeDocument/2006/relationships/diagramData" Target="../diagrams/data28.xml"/><Relationship Id="rId9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9.xml"/><Relationship Id="rId5" Type="http://schemas.openxmlformats.org/officeDocument/2006/relationships/diagramLayout" Target="../diagrams/layout29.xml"/><Relationship Id="rId4" Type="http://schemas.openxmlformats.org/officeDocument/2006/relationships/diagramData" Target="../diagrams/data29.xml"/><Relationship Id="rId9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0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0.xml"/><Relationship Id="rId5" Type="http://schemas.openxmlformats.org/officeDocument/2006/relationships/diagramLayout" Target="../diagrams/layout30.xml"/><Relationship Id="rId4" Type="http://schemas.openxmlformats.org/officeDocument/2006/relationships/diagramData" Target="../diagrams/data30.xml"/><Relationship Id="rId9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2.xml"/><Relationship Id="rId5" Type="http://schemas.openxmlformats.org/officeDocument/2006/relationships/diagramLayout" Target="../diagrams/layout32.xml"/><Relationship Id="rId4" Type="http://schemas.openxmlformats.org/officeDocument/2006/relationships/diagramData" Target="../diagrams/data32.xml"/><Relationship Id="rId9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3.xml"/><Relationship Id="rId5" Type="http://schemas.openxmlformats.org/officeDocument/2006/relationships/diagramLayout" Target="../diagrams/layout33.xml"/><Relationship Id="rId4" Type="http://schemas.openxmlformats.org/officeDocument/2006/relationships/diagramData" Target="../diagrams/data33.xml"/><Relationship Id="rId9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4.xml"/><Relationship Id="rId5" Type="http://schemas.openxmlformats.org/officeDocument/2006/relationships/diagramLayout" Target="../diagrams/layout34.xml"/><Relationship Id="rId4" Type="http://schemas.openxmlformats.org/officeDocument/2006/relationships/diagramData" Target="../diagrams/data34.xml"/><Relationship Id="rId9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6.xml"/><Relationship Id="rId5" Type="http://schemas.openxmlformats.org/officeDocument/2006/relationships/diagramLayout" Target="../diagrams/layout36.xml"/><Relationship Id="rId4" Type="http://schemas.openxmlformats.org/officeDocument/2006/relationships/diagramData" Target="../diagrams/data36.xml"/><Relationship Id="rId9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7.xml"/><Relationship Id="rId5" Type="http://schemas.openxmlformats.org/officeDocument/2006/relationships/diagramLayout" Target="../diagrams/layout37.xml"/><Relationship Id="rId4" Type="http://schemas.openxmlformats.org/officeDocument/2006/relationships/diagramData" Target="../diagrams/data37.xml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5.jpeg"/><Relationship Id="rId4" Type="http://schemas.openxmlformats.org/officeDocument/2006/relationships/diagramData" Target="../diagrams/data2.xml"/><Relationship Id="rId9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8.xml"/><Relationship Id="rId5" Type="http://schemas.openxmlformats.org/officeDocument/2006/relationships/diagramLayout" Target="../diagrams/layout38.xml"/><Relationship Id="rId4" Type="http://schemas.openxmlformats.org/officeDocument/2006/relationships/diagramData" Target="../diagrams/data38.xml"/><Relationship Id="rId9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0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0.xml"/><Relationship Id="rId5" Type="http://schemas.openxmlformats.org/officeDocument/2006/relationships/diagramLayout" Target="../diagrams/layout40.xml"/><Relationship Id="rId4" Type="http://schemas.openxmlformats.org/officeDocument/2006/relationships/diagramData" Target="../diagrams/data40.xml"/><Relationship Id="rId9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1.xml"/><Relationship Id="rId5" Type="http://schemas.openxmlformats.org/officeDocument/2006/relationships/diagramLayout" Target="../diagrams/layout41.xml"/><Relationship Id="rId4" Type="http://schemas.openxmlformats.org/officeDocument/2006/relationships/diagramData" Target="../diagrams/data41.xml"/><Relationship Id="rId9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2.xml"/><Relationship Id="rId5" Type="http://schemas.openxmlformats.org/officeDocument/2006/relationships/diagramLayout" Target="../diagrams/layout42.xml"/><Relationship Id="rId4" Type="http://schemas.openxmlformats.org/officeDocument/2006/relationships/diagramData" Target="../diagrams/data42.xml"/><Relationship Id="rId9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3.xml"/><Relationship Id="rId5" Type="http://schemas.openxmlformats.org/officeDocument/2006/relationships/diagramLayout" Target="../diagrams/layout43.xml"/><Relationship Id="rId4" Type="http://schemas.openxmlformats.org/officeDocument/2006/relationships/diagramData" Target="../diagrams/data43.xml"/><Relationship Id="rId9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4.xml"/><Relationship Id="rId5" Type="http://schemas.openxmlformats.org/officeDocument/2006/relationships/diagramLayout" Target="../diagrams/layout44.xml"/><Relationship Id="rId4" Type="http://schemas.openxmlformats.org/officeDocument/2006/relationships/diagramData" Target="../diagrams/data4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5.xml"/><Relationship Id="rId7" Type="http://schemas.microsoft.com/office/2007/relationships/diagramDrawing" Target="../diagrams/drawing4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5.xml"/><Relationship Id="rId5" Type="http://schemas.openxmlformats.org/officeDocument/2006/relationships/diagramQuickStyle" Target="../diagrams/quickStyle45.xml"/><Relationship Id="rId4" Type="http://schemas.openxmlformats.org/officeDocument/2006/relationships/diagramLayout" Target="../diagrams/layout4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.pn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5.png"/><Relationship Id="rId9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67008" cy="4221088"/>
          </a:xfrm>
          <a:prstGeom prst="rect">
            <a:avLst/>
          </a:prstGeom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8" name="17 Rectángulo"/>
          <p:cNvSpPr/>
          <p:nvPr/>
        </p:nvSpPr>
        <p:spPr>
          <a:xfrm>
            <a:off x="1691680" y="4847612"/>
            <a:ext cx="56166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POLÍTICAS Y PROGRAMAS DE INSERCIÓN LABORAL PARA LOS JÓVENES</a:t>
            </a:r>
          </a:p>
          <a:p>
            <a:pPr algn="ctr"/>
            <a:r>
              <a:rPr lang="es-EC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201</a:t>
            </a:r>
            <a:r>
              <a:rPr lang="x-none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5</a:t>
            </a:r>
            <a:endParaRPr lang="es-EC" sz="3000" dirty="0">
              <a:solidFill>
                <a:srgbClr val="002060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7095883" y="6432661"/>
            <a:ext cx="1917408" cy="3539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Septiembre 2015</a:t>
            </a:r>
            <a:endParaRPr lang="es-EC" sz="17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3074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15" y="4690211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1" descr="http://www.oitcinterfor.org/sites/default/files/edit/img_otros/logo_asdi_colore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733255"/>
            <a:ext cx="1152128" cy="504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6" y="5877272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1" name="13 Rectángulo"/>
          <p:cNvSpPr/>
          <p:nvPr/>
        </p:nvSpPr>
        <p:spPr>
          <a:xfrm>
            <a:off x="1363220" y="406405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PROGRAMAS</a:t>
            </a:r>
          </a:p>
        </p:txBody>
      </p:sp>
      <p:sp>
        <p:nvSpPr>
          <p:cNvPr id="22" name="15 Rectángulo"/>
          <p:cNvSpPr/>
          <p:nvPr/>
        </p:nvSpPr>
        <p:spPr>
          <a:xfrm>
            <a:off x="1413128" y="838453"/>
            <a:ext cx="277672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Arial Rounded MT Bold" pitchFamily="34" charset="0"/>
              </a:rPr>
              <a:t>DE INSERCIÓN</a:t>
            </a:r>
          </a:p>
          <a:p>
            <a:r>
              <a:rPr lang="es-EC" sz="2800" b="1" dirty="0" smtClean="0">
                <a:latin typeface="Arial Rounded MT Bold" pitchFamily="34" charset="0"/>
              </a:rPr>
              <a:t>LABORAL</a:t>
            </a:r>
          </a:p>
          <a:p>
            <a:endParaRPr lang="es-EC" sz="2800" b="1" dirty="0" smtClean="0">
              <a:latin typeface="Arial Rounded MT Bold" pitchFamily="34" charset="0"/>
            </a:endParaRPr>
          </a:p>
        </p:txBody>
      </p:sp>
      <p:sp>
        <p:nvSpPr>
          <p:cNvPr id="23" name="16 CuadroTexto"/>
          <p:cNvSpPr txBox="1"/>
          <p:nvPr/>
        </p:nvSpPr>
        <p:spPr>
          <a:xfrm>
            <a:off x="755576" y="118373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2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02344629"/>
              </p:ext>
            </p:extLst>
          </p:nvPr>
        </p:nvGraphicFramePr>
        <p:xfrm>
          <a:off x="2020564" y="1700808"/>
          <a:ext cx="701593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17 CuadroTexto"/>
          <p:cNvSpPr txBox="1"/>
          <p:nvPr/>
        </p:nvSpPr>
        <p:spPr>
          <a:xfrm>
            <a:off x="0" y="4221088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ARGENTINA</a:t>
            </a:r>
          </a:p>
        </p:txBody>
      </p:sp>
      <p:pic>
        <p:nvPicPr>
          <p:cNvPr id="14" name="Picture 4" descr="http://www.ecolo.mrecic.gov.ar/userfiles/BANDERA_ARGENTIN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15" y="3690412"/>
            <a:ext cx="59999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53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6" y="5877272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1" name="13 Rectángulo"/>
          <p:cNvSpPr/>
          <p:nvPr/>
        </p:nvSpPr>
        <p:spPr>
          <a:xfrm>
            <a:off x="1363220" y="406405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PROGRAMAS</a:t>
            </a:r>
          </a:p>
        </p:txBody>
      </p:sp>
      <p:sp>
        <p:nvSpPr>
          <p:cNvPr id="22" name="15 Rectángulo"/>
          <p:cNvSpPr/>
          <p:nvPr/>
        </p:nvSpPr>
        <p:spPr>
          <a:xfrm>
            <a:off x="1413128" y="838453"/>
            <a:ext cx="277672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Arial Rounded MT Bold" pitchFamily="34" charset="0"/>
              </a:rPr>
              <a:t>DE INSERCIÓN</a:t>
            </a:r>
          </a:p>
          <a:p>
            <a:r>
              <a:rPr lang="es-EC" sz="2800" b="1" dirty="0" smtClean="0">
                <a:latin typeface="Arial Rounded MT Bold" pitchFamily="34" charset="0"/>
              </a:rPr>
              <a:t>LABORAL</a:t>
            </a:r>
          </a:p>
          <a:p>
            <a:endParaRPr lang="es-EC" sz="2800" b="1" dirty="0" smtClean="0">
              <a:latin typeface="Arial Rounded MT Bold" pitchFamily="34" charset="0"/>
            </a:endParaRPr>
          </a:p>
        </p:txBody>
      </p:sp>
      <p:sp>
        <p:nvSpPr>
          <p:cNvPr id="23" name="16 CuadroTexto"/>
          <p:cNvSpPr txBox="1"/>
          <p:nvPr/>
        </p:nvSpPr>
        <p:spPr>
          <a:xfrm>
            <a:off x="755576" y="118373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2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50005698"/>
              </p:ext>
            </p:extLst>
          </p:nvPr>
        </p:nvGraphicFramePr>
        <p:xfrm>
          <a:off x="2020564" y="1700808"/>
          <a:ext cx="701593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17 CuadroTexto"/>
          <p:cNvSpPr txBox="1"/>
          <p:nvPr/>
        </p:nvSpPr>
        <p:spPr>
          <a:xfrm>
            <a:off x="0" y="4221088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ARGENTINA</a:t>
            </a:r>
          </a:p>
        </p:txBody>
      </p:sp>
      <p:pic>
        <p:nvPicPr>
          <p:cNvPr id="14" name="Picture 4" descr="http://www.ecolo.mrecic.gov.ar/userfiles/BANDERA_ARGENTIN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15" y="3690412"/>
            <a:ext cx="59999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086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6" y="5877272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9" name="17 CuadroTexto"/>
          <p:cNvSpPr txBox="1"/>
          <p:nvPr/>
        </p:nvSpPr>
        <p:spPr>
          <a:xfrm>
            <a:off x="0" y="4221088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BRASIL</a:t>
            </a:r>
          </a:p>
        </p:txBody>
      </p:sp>
      <p:sp>
        <p:nvSpPr>
          <p:cNvPr id="21" name="13 Rectángulo"/>
          <p:cNvSpPr/>
          <p:nvPr/>
        </p:nvSpPr>
        <p:spPr>
          <a:xfrm>
            <a:off x="1363220" y="406405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PROGRAMAS</a:t>
            </a:r>
          </a:p>
        </p:txBody>
      </p:sp>
      <p:sp>
        <p:nvSpPr>
          <p:cNvPr id="22" name="15 Rectángulo"/>
          <p:cNvSpPr/>
          <p:nvPr/>
        </p:nvSpPr>
        <p:spPr>
          <a:xfrm>
            <a:off x="1413128" y="838453"/>
            <a:ext cx="277672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Arial Rounded MT Bold" pitchFamily="34" charset="0"/>
              </a:rPr>
              <a:t>DE INSERCIÓN</a:t>
            </a:r>
          </a:p>
          <a:p>
            <a:r>
              <a:rPr lang="es-EC" sz="2800" b="1" dirty="0" smtClean="0">
                <a:latin typeface="Arial Rounded MT Bold" pitchFamily="34" charset="0"/>
              </a:rPr>
              <a:t>LABORAL</a:t>
            </a:r>
          </a:p>
          <a:p>
            <a:endParaRPr lang="es-EC" sz="2800" b="1" dirty="0" smtClean="0">
              <a:latin typeface="Arial Rounded MT Bold" pitchFamily="34" charset="0"/>
            </a:endParaRPr>
          </a:p>
        </p:txBody>
      </p:sp>
      <p:sp>
        <p:nvSpPr>
          <p:cNvPr id="23" name="16 CuadroTexto"/>
          <p:cNvSpPr txBox="1"/>
          <p:nvPr/>
        </p:nvSpPr>
        <p:spPr>
          <a:xfrm>
            <a:off x="755576" y="118373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2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77696616"/>
              </p:ext>
            </p:extLst>
          </p:nvPr>
        </p:nvGraphicFramePr>
        <p:xfrm>
          <a:off x="1855028" y="1894766"/>
          <a:ext cx="7829540" cy="4918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8" descr="https://upload.wikimedia.org/wikipedia/commons/thumb/0/05/Flag_of_Brazil.svg/300px-Flag_of_Brazil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15" y="3672360"/>
            <a:ext cx="59999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246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6" y="5877272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1" name="13 Rectángulo"/>
          <p:cNvSpPr/>
          <p:nvPr/>
        </p:nvSpPr>
        <p:spPr>
          <a:xfrm>
            <a:off x="1363220" y="406405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PROGRAMAS</a:t>
            </a:r>
          </a:p>
        </p:txBody>
      </p:sp>
      <p:sp>
        <p:nvSpPr>
          <p:cNvPr id="22" name="15 Rectángulo"/>
          <p:cNvSpPr/>
          <p:nvPr/>
        </p:nvSpPr>
        <p:spPr>
          <a:xfrm>
            <a:off x="1413128" y="838453"/>
            <a:ext cx="277672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Arial Rounded MT Bold" pitchFamily="34" charset="0"/>
              </a:rPr>
              <a:t>DE INSERCIÓN</a:t>
            </a:r>
          </a:p>
          <a:p>
            <a:r>
              <a:rPr lang="es-EC" sz="2800" b="1" dirty="0" smtClean="0">
                <a:latin typeface="Arial Rounded MT Bold" pitchFamily="34" charset="0"/>
              </a:rPr>
              <a:t>LABORAL</a:t>
            </a:r>
          </a:p>
          <a:p>
            <a:endParaRPr lang="es-EC" sz="2800" b="1" dirty="0" smtClean="0">
              <a:latin typeface="Arial Rounded MT Bold" pitchFamily="34" charset="0"/>
            </a:endParaRPr>
          </a:p>
        </p:txBody>
      </p:sp>
      <p:sp>
        <p:nvSpPr>
          <p:cNvPr id="23" name="16 CuadroTexto"/>
          <p:cNvSpPr txBox="1"/>
          <p:nvPr/>
        </p:nvSpPr>
        <p:spPr>
          <a:xfrm>
            <a:off x="755576" y="118373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2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63972422"/>
              </p:ext>
            </p:extLst>
          </p:nvPr>
        </p:nvGraphicFramePr>
        <p:xfrm>
          <a:off x="2020564" y="1700808"/>
          <a:ext cx="701593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17 CuadroTexto"/>
          <p:cNvSpPr txBox="1"/>
          <p:nvPr/>
        </p:nvSpPr>
        <p:spPr>
          <a:xfrm>
            <a:off x="0" y="4221088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BRASIL</a:t>
            </a:r>
          </a:p>
        </p:txBody>
      </p:sp>
      <p:pic>
        <p:nvPicPr>
          <p:cNvPr id="11" name="Picture 8" descr="https://upload.wikimedia.org/wikipedia/commons/thumb/0/05/Flag_of_Brazil.svg/300px-Flag_of_Brazil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15" y="3672360"/>
            <a:ext cx="59999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669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6" y="5877272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1" name="13 Rectángulo"/>
          <p:cNvSpPr/>
          <p:nvPr/>
        </p:nvSpPr>
        <p:spPr>
          <a:xfrm>
            <a:off x="1363220" y="406405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PROGRAMAS</a:t>
            </a:r>
          </a:p>
        </p:txBody>
      </p:sp>
      <p:sp>
        <p:nvSpPr>
          <p:cNvPr id="22" name="15 Rectángulo"/>
          <p:cNvSpPr/>
          <p:nvPr/>
        </p:nvSpPr>
        <p:spPr>
          <a:xfrm>
            <a:off x="1413128" y="838453"/>
            <a:ext cx="277672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Arial Rounded MT Bold" pitchFamily="34" charset="0"/>
              </a:rPr>
              <a:t>DE INSERCIÓN</a:t>
            </a:r>
          </a:p>
          <a:p>
            <a:r>
              <a:rPr lang="es-EC" sz="2800" b="1" dirty="0" smtClean="0">
                <a:latin typeface="Arial Rounded MT Bold" pitchFamily="34" charset="0"/>
              </a:rPr>
              <a:t>LABORAL</a:t>
            </a:r>
          </a:p>
          <a:p>
            <a:endParaRPr lang="es-EC" sz="2800" b="1" dirty="0" smtClean="0">
              <a:latin typeface="Arial Rounded MT Bold" pitchFamily="34" charset="0"/>
            </a:endParaRPr>
          </a:p>
        </p:txBody>
      </p:sp>
      <p:sp>
        <p:nvSpPr>
          <p:cNvPr id="23" name="16 CuadroTexto"/>
          <p:cNvSpPr txBox="1"/>
          <p:nvPr/>
        </p:nvSpPr>
        <p:spPr>
          <a:xfrm>
            <a:off x="755576" y="118373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2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0" name="17 CuadroTexto"/>
          <p:cNvSpPr txBox="1"/>
          <p:nvPr/>
        </p:nvSpPr>
        <p:spPr>
          <a:xfrm>
            <a:off x="0" y="4221088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BRASIL</a:t>
            </a:r>
          </a:p>
        </p:txBody>
      </p:sp>
      <p:pic>
        <p:nvPicPr>
          <p:cNvPr id="11" name="Picture 8" descr="https://upload.wikimedia.org/wikipedia/commons/thumb/0/05/Flag_of_Brazil.svg/300px-Flag_of_Brazil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15" y="3672360"/>
            <a:ext cx="59999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78742674"/>
              </p:ext>
            </p:extLst>
          </p:nvPr>
        </p:nvGraphicFramePr>
        <p:xfrm>
          <a:off x="2426172" y="1829624"/>
          <a:ext cx="6610324" cy="5271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91684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84" y="5946808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1" name="13 Rectángulo"/>
          <p:cNvSpPr/>
          <p:nvPr/>
        </p:nvSpPr>
        <p:spPr>
          <a:xfrm>
            <a:off x="1363220" y="269343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PROGRAMAS</a:t>
            </a:r>
          </a:p>
        </p:txBody>
      </p:sp>
      <p:sp>
        <p:nvSpPr>
          <p:cNvPr id="22" name="15 Rectángulo"/>
          <p:cNvSpPr/>
          <p:nvPr/>
        </p:nvSpPr>
        <p:spPr>
          <a:xfrm>
            <a:off x="1433720" y="752318"/>
            <a:ext cx="277672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Arial Rounded MT Bold" pitchFamily="34" charset="0"/>
              </a:rPr>
              <a:t>DE INSERCIÓN</a:t>
            </a:r>
          </a:p>
          <a:p>
            <a:r>
              <a:rPr lang="es-EC" sz="2800" b="1" dirty="0" smtClean="0">
                <a:latin typeface="Arial Rounded MT Bold" pitchFamily="34" charset="0"/>
              </a:rPr>
              <a:t>LABORAL</a:t>
            </a:r>
          </a:p>
          <a:p>
            <a:endParaRPr lang="es-EC" sz="2800" b="1" dirty="0" smtClean="0">
              <a:latin typeface="Arial Rounded MT Bold" pitchFamily="34" charset="0"/>
            </a:endParaRPr>
          </a:p>
        </p:txBody>
      </p:sp>
      <p:sp>
        <p:nvSpPr>
          <p:cNvPr id="23" name="16 CuadroTexto"/>
          <p:cNvSpPr txBox="1"/>
          <p:nvPr/>
        </p:nvSpPr>
        <p:spPr>
          <a:xfrm>
            <a:off x="755576" y="118373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2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71108221"/>
              </p:ext>
            </p:extLst>
          </p:nvPr>
        </p:nvGraphicFramePr>
        <p:xfrm>
          <a:off x="2051720" y="1628800"/>
          <a:ext cx="701593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17 CuadroTexto"/>
          <p:cNvSpPr txBox="1"/>
          <p:nvPr/>
        </p:nvSpPr>
        <p:spPr>
          <a:xfrm>
            <a:off x="0" y="4221088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BRASIL</a:t>
            </a:r>
          </a:p>
        </p:txBody>
      </p:sp>
      <p:pic>
        <p:nvPicPr>
          <p:cNvPr id="11" name="Picture 8" descr="https://upload.wikimedia.org/wikipedia/commons/thumb/0/05/Flag_of_Brazil.svg/300px-Flag_of_Brazil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15" y="3672360"/>
            <a:ext cx="59999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872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84" y="5946808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1" name="13 Rectángulo"/>
          <p:cNvSpPr/>
          <p:nvPr/>
        </p:nvSpPr>
        <p:spPr>
          <a:xfrm>
            <a:off x="1363220" y="406405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PROGRAMAS</a:t>
            </a:r>
          </a:p>
        </p:txBody>
      </p:sp>
      <p:sp>
        <p:nvSpPr>
          <p:cNvPr id="22" name="15 Rectángulo"/>
          <p:cNvSpPr/>
          <p:nvPr/>
        </p:nvSpPr>
        <p:spPr>
          <a:xfrm>
            <a:off x="1413128" y="838453"/>
            <a:ext cx="277672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Arial Rounded MT Bold" pitchFamily="34" charset="0"/>
              </a:rPr>
              <a:t>DE INSERCIÓN</a:t>
            </a:r>
          </a:p>
          <a:p>
            <a:r>
              <a:rPr lang="es-EC" sz="2800" b="1" dirty="0" smtClean="0">
                <a:latin typeface="Arial Rounded MT Bold" pitchFamily="34" charset="0"/>
              </a:rPr>
              <a:t>LABORAL</a:t>
            </a:r>
          </a:p>
          <a:p>
            <a:endParaRPr lang="es-EC" sz="2800" b="1" dirty="0" smtClean="0">
              <a:latin typeface="Arial Rounded MT Bold" pitchFamily="34" charset="0"/>
            </a:endParaRPr>
          </a:p>
        </p:txBody>
      </p:sp>
      <p:sp>
        <p:nvSpPr>
          <p:cNvPr id="23" name="16 CuadroTexto"/>
          <p:cNvSpPr txBox="1"/>
          <p:nvPr/>
        </p:nvSpPr>
        <p:spPr>
          <a:xfrm>
            <a:off x="755576" y="118373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2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75243126"/>
              </p:ext>
            </p:extLst>
          </p:nvPr>
        </p:nvGraphicFramePr>
        <p:xfrm>
          <a:off x="2020564" y="1700808"/>
          <a:ext cx="701593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17 CuadroTexto"/>
          <p:cNvSpPr txBox="1"/>
          <p:nvPr/>
        </p:nvSpPr>
        <p:spPr>
          <a:xfrm>
            <a:off x="0" y="4221088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BRASIL</a:t>
            </a:r>
          </a:p>
        </p:txBody>
      </p:sp>
      <p:pic>
        <p:nvPicPr>
          <p:cNvPr id="11" name="Picture 8" descr="https://upload.wikimedia.org/wikipedia/commons/thumb/0/05/Flag_of_Brazil.svg/300px-Flag_of_Brazil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15" y="3672360"/>
            <a:ext cx="59999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604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6" y="5877272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9" name="17 CuadroTexto"/>
          <p:cNvSpPr txBox="1"/>
          <p:nvPr/>
        </p:nvSpPr>
        <p:spPr>
          <a:xfrm>
            <a:off x="0" y="4221088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CHILE</a:t>
            </a:r>
          </a:p>
        </p:txBody>
      </p:sp>
      <p:sp>
        <p:nvSpPr>
          <p:cNvPr id="21" name="13 Rectángulo"/>
          <p:cNvSpPr/>
          <p:nvPr/>
        </p:nvSpPr>
        <p:spPr>
          <a:xfrm>
            <a:off x="1363220" y="406405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PROGRAMAS</a:t>
            </a:r>
          </a:p>
        </p:txBody>
      </p:sp>
      <p:sp>
        <p:nvSpPr>
          <p:cNvPr id="22" name="15 Rectángulo"/>
          <p:cNvSpPr/>
          <p:nvPr/>
        </p:nvSpPr>
        <p:spPr>
          <a:xfrm>
            <a:off x="1413128" y="838453"/>
            <a:ext cx="277672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Arial Rounded MT Bold" pitchFamily="34" charset="0"/>
              </a:rPr>
              <a:t>DE INSERCIÓN</a:t>
            </a:r>
          </a:p>
          <a:p>
            <a:r>
              <a:rPr lang="es-EC" sz="2800" b="1" dirty="0" smtClean="0">
                <a:latin typeface="Arial Rounded MT Bold" pitchFamily="34" charset="0"/>
              </a:rPr>
              <a:t>LABORAL</a:t>
            </a:r>
          </a:p>
          <a:p>
            <a:endParaRPr lang="es-EC" sz="2800" b="1" dirty="0" smtClean="0">
              <a:latin typeface="Arial Rounded MT Bold" pitchFamily="34" charset="0"/>
            </a:endParaRPr>
          </a:p>
        </p:txBody>
      </p:sp>
      <p:sp>
        <p:nvSpPr>
          <p:cNvPr id="23" name="16 CuadroTexto"/>
          <p:cNvSpPr txBox="1"/>
          <p:nvPr/>
        </p:nvSpPr>
        <p:spPr>
          <a:xfrm>
            <a:off x="755576" y="118373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2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51144423"/>
              </p:ext>
            </p:extLst>
          </p:nvPr>
        </p:nvGraphicFramePr>
        <p:xfrm>
          <a:off x="1855028" y="1894766"/>
          <a:ext cx="7829540" cy="4918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 descr="http://www.banderas-mundo.es/data/flags/ultra/c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15" y="3672360"/>
            <a:ext cx="59999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061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6" y="5877272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1" name="13 Rectángulo"/>
          <p:cNvSpPr/>
          <p:nvPr/>
        </p:nvSpPr>
        <p:spPr>
          <a:xfrm>
            <a:off x="1363220" y="406405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PROGRAMAS</a:t>
            </a:r>
          </a:p>
        </p:txBody>
      </p:sp>
      <p:sp>
        <p:nvSpPr>
          <p:cNvPr id="22" name="15 Rectángulo"/>
          <p:cNvSpPr/>
          <p:nvPr/>
        </p:nvSpPr>
        <p:spPr>
          <a:xfrm>
            <a:off x="1413128" y="838453"/>
            <a:ext cx="277672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Arial Rounded MT Bold" pitchFamily="34" charset="0"/>
              </a:rPr>
              <a:t>DE INSERCIÓN</a:t>
            </a:r>
          </a:p>
          <a:p>
            <a:r>
              <a:rPr lang="es-EC" sz="2800" b="1" dirty="0" smtClean="0">
                <a:latin typeface="Arial Rounded MT Bold" pitchFamily="34" charset="0"/>
              </a:rPr>
              <a:t>LABORAL</a:t>
            </a:r>
          </a:p>
          <a:p>
            <a:endParaRPr lang="es-EC" sz="2800" b="1" dirty="0" smtClean="0">
              <a:latin typeface="Arial Rounded MT Bold" pitchFamily="34" charset="0"/>
            </a:endParaRPr>
          </a:p>
        </p:txBody>
      </p:sp>
      <p:sp>
        <p:nvSpPr>
          <p:cNvPr id="23" name="16 CuadroTexto"/>
          <p:cNvSpPr txBox="1"/>
          <p:nvPr/>
        </p:nvSpPr>
        <p:spPr>
          <a:xfrm>
            <a:off x="755576" y="118373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2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80158106"/>
              </p:ext>
            </p:extLst>
          </p:nvPr>
        </p:nvGraphicFramePr>
        <p:xfrm>
          <a:off x="2020564" y="1700808"/>
          <a:ext cx="701593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17 CuadroTexto"/>
          <p:cNvSpPr txBox="1"/>
          <p:nvPr/>
        </p:nvSpPr>
        <p:spPr>
          <a:xfrm>
            <a:off x="0" y="4221088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CHILE</a:t>
            </a:r>
          </a:p>
        </p:txBody>
      </p:sp>
      <p:pic>
        <p:nvPicPr>
          <p:cNvPr id="11" name="Picture 10" descr="http://www.banderas-mundo.es/data/flags/ultra/c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15" y="3672360"/>
            <a:ext cx="59999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327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6" y="5877272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1" name="13 Rectángulo"/>
          <p:cNvSpPr/>
          <p:nvPr/>
        </p:nvSpPr>
        <p:spPr>
          <a:xfrm>
            <a:off x="1363220" y="406405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PROGRAMAS</a:t>
            </a:r>
          </a:p>
        </p:txBody>
      </p:sp>
      <p:sp>
        <p:nvSpPr>
          <p:cNvPr id="22" name="15 Rectángulo"/>
          <p:cNvSpPr/>
          <p:nvPr/>
        </p:nvSpPr>
        <p:spPr>
          <a:xfrm>
            <a:off x="1413128" y="838453"/>
            <a:ext cx="277672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Arial Rounded MT Bold" pitchFamily="34" charset="0"/>
              </a:rPr>
              <a:t>DE INSERCIÓN</a:t>
            </a:r>
          </a:p>
          <a:p>
            <a:r>
              <a:rPr lang="es-EC" sz="2800" b="1" dirty="0" smtClean="0">
                <a:latin typeface="Arial Rounded MT Bold" pitchFamily="34" charset="0"/>
              </a:rPr>
              <a:t>LABORAL</a:t>
            </a:r>
          </a:p>
          <a:p>
            <a:endParaRPr lang="es-EC" sz="2800" b="1" dirty="0" smtClean="0">
              <a:latin typeface="Arial Rounded MT Bold" pitchFamily="34" charset="0"/>
            </a:endParaRPr>
          </a:p>
        </p:txBody>
      </p:sp>
      <p:sp>
        <p:nvSpPr>
          <p:cNvPr id="23" name="16 CuadroTexto"/>
          <p:cNvSpPr txBox="1"/>
          <p:nvPr/>
        </p:nvSpPr>
        <p:spPr>
          <a:xfrm>
            <a:off x="755576" y="118373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2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13009693"/>
              </p:ext>
            </p:extLst>
          </p:nvPr>
        </p:nvGraphicFramePr>
        <p:xfrm>
          <a:off x="2020564" y="1700808"/>
          <a:ext cx="701593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17 CuadroTexto"/>
          <p:cNvSpPr txBox="1"/>
          <p:nvPr/>
        </p:nvSpPr>
        <p:spPr>
          <a:xfrm>
            <a:off x="0" y="4221088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CHILE</a:t>
            </a:r>
          </a:p>
        </p:txBody>
      </p:sp>
      <p:pic>
        <p:nvPicPr>
          <p:cNvPr id="11" name="Picture 10" descr="http://www.banderas-mundo.es/data/flags/ultra/c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15" y="3672360"/>
            <a:ext cx="59999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626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Triángulo isósceles"/>
          <p:cNvSpPr/>
          <p:nvPr/>
        </p:nvSpPr>
        <p:spPr>
          <a:xfrm rot="5400000">
            <a:off x="-2223120" y="2195736"/>
            <a:ext cx="6858000" cy="2411760"/>
          </a:xfrm>
          <a:prstGeom prst="triangle">
            <a:avLst>
              <a:gd name="adj" fmla="val 65666"/>
            </a:avLst>
          </a:prstGeom>
          <a:blipFill>
            <a:blip r:embed="rId3" cstate="print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cxnSp>
        <p:nvCxnSpPr>
          <p:cNvPr id="12" name="11 Conector recto"/>
          <p:cNvCxnSpPr/>
          <p:nvPr/>
        </p:nvCxnSpPr>
        <p:spPr>
          <a:xfrm>
            <a:off x="3851920" y="692696"/>
            <a:ext cx="0" cy="5040560"/>
          </a:xfrm>
          <a:prstGeom prst="line">
            <a:avLst/>
          </a:prstGeom>
          <a:ln w="28575" cmpd="dbl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"/>
          <p:cNvSpPr/>
          <p:nvPr/>
        </p:nvSpPr>
        <p:spPr>
          <a:xfrm>
            <a:off x="1403648" y="836712"/>
            <a:ext cx="1838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CONTE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1453556" y="1268760"/>
            <a:ext cx="1386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latin typeface="Arial Rounded MT Bold" pitchFamily="34" charset="0"/>
              </a:rPr>
              <a:t>NIDO</a:t>
            </a:r>
          </a:p>
        </p:txBody>
      </p:sp>
      <p:grpSp>
        <p:nvGrpSpPr>
          <p:cNvPr id="16" name="15 Grupo"/>
          <p:cNvGrpSpPr/>
          <p:nvPr/>
        </p:nvGrpSpPr>
        <p:grpSpPr>
          <a:xfrm>
            <a:off x="4553941" y="588135"/>
            <a:ext cx="4320480" cy="6555641"/>
            <a:chOff x="4553941" y="1052736"/>
            <a:chExt cx="4320480" cy="6555641"/>
          </a:xfrm>
        </p:grpSpPr>
        <p:sp>
          <p:nvSpPr>
            <p:cNvPr id="13" name="12 CuadroTexto"/>
            <p:cNvSpPr txBox="1"/>
            <p:nvPr/>
          </p:nvSpPr>
          <p:spPr>
            <a:xfrm>
              <a:off x="4553941" y="1052736"/>
              <a:ext cx="4320480" cy="6555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</a:pPr>
              <a:r>
                <a:rPr lang="es-EC" sz="2000" dirty="0" smtClean="0">
                  <a:solidFill>
                    <a:srgbClr val="002060"/>
                  </a:solidFill>
                  <a:latin typeface="Bookman Old Style" pitchFamily="18" charset="0"/>
                  <a:ea typeface="Verdana" pitchFamily="34" charset="0"/>
                  <a:cs typeface="Verdana" pitchFamily="34" charset="0"/>
                </a:rPr>
                <a:t>Introducción</a:t>
              </a:r>
            </a:p>
            <a:p>
              <a:pPr marL="457200" indent="-457200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</a:pPr>
              <a:r>
                <a:rPr lang="es-EC" sz="2000" dirty="0" smtClean="0">
                  <a:solidFill>
                    <a:srgbClr val="002060"/>
                  </a:solidFill>
                  <a:latin typeface="Bookman Old Style" pitchFamily="18" charset="0"/>
                  <a:ea typeface="Verdana" pitchFamily="34" charset="0"/>
                  <a:cs typeface="Verdana" pitchFamily="34" charset="0"/>
                </a:rPr>
                <a:t>Programas de Inserción Laboral Juvenil</a:t>
              </a:r>
            </a:p>
            <a:p>
              <a:pPr lvl="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C" sz="2000" dirty="0" smtClean="0">
                  <a:solidFill>
                    <a:srgbClr val="0070C0"/>
                  </a:solidFill>
                  <a:latin typeface="Bookman Old Style" pitchFamily="18" charset="0"/>
                  <a:ea typeface="Verdana" pitchFamily="34" charset="0"/>
                  <a:cs typeface="Verdana" pitchFamily="34" charset="0"/>
                </a:rPr>
                <a:t>Alemania</a:t>
              </a:r>
            </a:p>
            <a:p>
              <a:pPr lvl="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C" sz="2000" dirty="0" smtClean="0">
                  <a:solidFill>
                    <a:srgbClr val="0070C0"/>
                  </a:solidFill>
                  <a:latin typeface="Bookman Old Style" pitchFamily="18" charset="0"/>
                  <a:ea typeface="Verdana" pitchFamily="34" charset="0"/>
                  <a:cs typeface="Verdana" pitchFamily="34" charset="0"/>
                </a:rPr>
                <a:t>Argentina</a:t>
              </a:r>
            </a:p>
            <a:p>
              <a:pPr lvl="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C" sz="2000" dirty="0" smtClean="0">
                  <a:solidFill>
                    <a:srgbClr val="0070C0"/>
                  </a:solidFill>
                  <a:latin typeface="Bookman Old Style" pitchFamily="18" charset="0"/>
                  <a:ea typeface="Verdana" pitchFamily="34" charset="0"/>
                  <a:cs typeface="Verdana" pitchFamily="34" charset="0"/>
                </a:rPr>
                <a:t>Brasil</a:t>
              </a:r>
            </a:p>
            <a:p>
              <a:pPr lvl="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C" sz="2000" dirty="0" smtClean="0">
                  <a:solidFill>
                    <a:srgbClr val="0070C0"/>
                  </a:solidFill>
                  <a:latin typeface="Bookman Old Style" pitchFamily="18" charset="0"/>
                  <a:ea typeface="Verdana" pitchFamily="34" charset="0"/>
                  <a:cs typeface="Verdana" pitchFamily="34" charset="0"/>
                </a:rPr>
                <a:t>Chile</a:t>
              </a:r>
            </a:p>
            <a:p>
              <a:pPr lvl="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C" sz="2000" dirty="0" smtClean="0">
                  <a:solidFill>
                    <a:srgbClr val="0070C0"/>
                  </a:solidFill>
                  <a:latin typeface="Bookman Old Style" pitchFamily="18" charset="0"/>
                  <a:ea typeface="Verdana" pitchFamily="34" charset="0"/>
                  <a:cs typeface="Verdana" pitchFamily="34" charset="0"/>
                </a:rPr>
                <a:t>Colombia</a:t>
              </a:r>
            </a:p>
            <a:p>
              <a:pPr lvl="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C" sz="2000" dirty="0" smtClean="0">
                  <a:solidFill>
                    <a:srgbClr val="0070C0"/>
                  </a:solidFill>
                  <a:latin typeface="Bookman Old Style" pitchFamily="18" charset="0"/>
                  <a:ea typeface="Verdana" pitchFamily="34" charset="0"/>
                  <a:cs typeface="Verdana" pitchFamily="34" charset="0"/>
                </a:rPr>
                <a:t>Ecuador</a:t>
              </a:r>
            </a:p>
            <a:p>
              <a:pPr lvl="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C" sz="2000" dirty="0" smtClean="0">
                  <a:solidFill>
                    <a:srgbClr val="0070C0"/>
                  </a:solidFill>
                  <a:latin typeface="Bookman Old Style" pitchFamily="18" charset="0"/>
                  <a:ea typeface="Verdana" pitchFamily="34" charset="0"/>
                  <a:cs typeface="Verdana" pitchFamily="34" charset="0"/>
                </a:rPr>
                <a:t>Paraguay</a:t>
              </a:r>
            </a:p>
            <a:p>
              <a:pPr lvl="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C" sz="2000" dirty="0" smtClean="0">
                  <a:solidFill>
                    <a:srgbClr val="0070C0"/>
                  </a:solidFill>
                  <a:latin typeface="Bookman Old Style" pitchFamily="18" charset="0"/>
                  <a:ea typeface="Verdana" pitchFamily="34" charset="0"/>
                  <a:cs typeface="Verdana" pitchFamily="34" charset="0"/>
                </a:rPr>
                <a:t>Perú</a:t>
              </a:r>
            </a:p>
            <a:p>
              <a:pPr lvl="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C" sz="2000" dirty="0" smtClean="0">
                  <a:solidFill>
                    <a:srgbClr val="0070C0"/>
                  </a:solidFill>
                  <a:latin typeface="Bookman Old Style" pitchFamily="18" charset="0"/>
                  <a:ea typeface="Verdana" pitchFamily="34" charset="0"/>
                  <a:cs typeface="Verdana" pitchFamily="34" charset="0"/>
                </a:rPr>
                <a:t>Uruguay</a:t>
              </a:r>
            </a:p>
            <a:p>
              <a:pPr marL="457200" indent="-4572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</a:pPr>
              <a:r>
                <a:rPr lang="es-EC" sz="2000" dirty="0" smtClean="0">
                  <a:solidFill>
                    <a:srgbClr val="002060"/>
                  </a:solidFill>
                  <a:latin typeface="Bookman Old Style" pitchFamily="18" charset="0"/>
                  <a:ea typeface="Verdana" pitchFamily="34" charset="0"/>
                  <a:cs typeface="Verdana" pitchFamily="34" charset="0"/>
                </a:rPr>
                <a:t>Puntos en común</a:t>
              </a:r>
            </a:p>
            <a:p>
              <a:pPr marL="457200" indent="-4572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</a:pPr>
              <a:r>
                <a:rPr lang="es-EC" sz="2000" dirty="0" smtClean="0">
                  <a:solidFill>
                    <a:srgbClr val="002060"/>
                  </a:solidFill>
                  <a:latin typeface="Bookman Old Style" pitchFamily="18" charset="0"/>
                  <a:ea typeface="Verdana" pitchFamily="34" charset="0"/>
                  <a:cs typeface="Verdana" pitchFamily="34" charset="0"/>
                </a:rPr>
                <a:t>Propuesta</a:t>
              </a:r>
              <a:endParaRPr lang="es-EC" sz="2000" dirty="0">
                <a:solidFill>
                  <a:srgbClr val="00206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endParaRPr>
            </a:p>
            <a:p>
              <a:pPr lvl="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es-EC" sz="2000" dirty="0" smtClean="0">
                <a:solidFill>
                  <a:srgbClr val="0070C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026" name="Picture 2" descr="http://www.banderas-mundo.es/data/flags/ultra/d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3758" y="2128258"/>
              <a:ext cx="420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www.ecolo.mrecic.gov.ar/userfiles/BANDERA_ARGENTINA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3758" y="2588604"/>
              <a:ext cx="419999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upload.wikimedia.org/wikipedia/commons/thumb/0/05/Flag_of_Brazil.svg/300px-Flag_of_Brazil.svg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3759" y="3061338"/>
              <a:ext cx="419998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www.banderas-mundo.es/data/flags/ultra/cl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3757" y="3518990"/>
              <a:ext cx="419998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://www.banderas-mundo.es/data/flags/ultra/co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3757" y="3984937"/>
              <a:ext cx="419998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s://upload.wikimedia.org/wikipedia/commons/thumb/5/5c/Flag_of_Ecuador_(1900-2009).svg/300px-Flag_of_Ecuador_(1900-2009).svg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3757" y="4460688"/>
              <a:ext cx="419999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http://vignette3.wikia.nocookie.net/althistory/images/d/db/Bandera_Paraguay_(1990-2013).png/revision/latest?cb=20140120195554&amp;path-prefix=es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3757" y="4926635"/>
              <a:ext cx="419998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https://upload.wikimedia.org/wikipedia/commons/thumb/e/ea/Flag_of_Peru_(1825-1950).svg/220px-Flag_of_Peru_(1825-1950).svg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3758" y="5376068"/>
              <a:ext cx="419998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http://www.banderas-mundo.es/data/flags/big/uy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3757" y="5842015"/>
              <a:ext cx="419998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6" y="5877272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1" name="13 Rectángulo"/>
          <p:cNvSpPr/>
          <p:nvPr/>
        </p:nvSpPr>
        <p:spPr>
          <a:xfrm>
            <a:off x="1363220" y="406405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PROGRAMAS</a:t>
            </a:r>
          </a:p>
        </p:txBody>
      </p:sp>
      <p:sp>
        <p:nvSpPr>
          <p:cNvPr id="22" name="15 Rectángulo"/>
          <p:cNvSpPr/>
          <p:nvPr/>
        </p:nvSpPr>
        <p:spPr>
          <a:xfrm>
            <a:off x="1413128" y="838453"/>
            <a:ext cx="277672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Arial Rounded MT Bold" pitchFamily="34" charset="0"/>
              </a:rPr>
              <a:t>DE INSERCIÓN</a:t>
            </a:r>
          </a:p>
          <a:p>
            <a:r>
              <a:rPr lang="es-EC" sz="2800" b="1" dirty="0" smtClean="0">
                <a:latin typeface="Arial Rounded MT Bold" pitchFamily="34" charset="0"/>
              </a:rPr>
              <a:t>LABORAL</a:t>
            </a:r>
          </a:p>
          <a:p>
            <a:endParaRPr lang="es-EC" sz="2800" b="1" dirty="0" smtClean="0">
              <a:latin typeface="Arial Rounded MT Bold" pitchFamily="34" charset="0"/>
            </a:endParaRPr>
          </a:p>
        </p:txBody>
      </p:sp>
      <p:sp>
        <p:nvSpPr>
          <p:cNvPr id="23" name="16 CuadroTexto"/>
          <p:cNvSpPr txBox="1"/>
          <p:nvPr/>
        </p:nvSpPr>
        <p:spPr>
          <a:xfrm>
            <a:off x="755576" y="118373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2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78360129"/>
              </p:ext>
            </p:extLst>
          </p:nvPr>
        </p:nvGraphicFramePr>
        <p:xfrm>
          <a:off x="2020564" y="1700808"/>
          <a:ext cx="701593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17 CuadroTexto"/>
          <p:cNvSpPr txBox="1"/>
          <p:nvPr/>
        </p:nvSpPr>
        <p:spPr>
          <a:xfrm>
            <a:off x="0" y="4221088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CHILE</a:t>
            </a:r>
          </a:p>
        </p:txBody>
      </p:sp>
      <p:pic>
        <p:nvPicPr>
          <p:cNvPr id="11" name="Picture 10" descr="http://www.banderas-mundo.es/data/flags/ultra/c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15" y="3672360"/>
            <a:ext cx="59999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043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6" y="5877272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1" name="13 Rectángulo"/>
          <p:cNvSpPr/>
          <p:nvPr/>
        </p:nvSpPr>
        <p:spPr>
          <a:xfrm>
            <a:off x="1363220" y="406405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PROGRAMAS</a:t>
            </a:r>
          </a:p>
        </p:txBody>
      </p:sp>
      <p:sp>
        <p:nvSpPr>
          <p:cNvPr id="22" name="15 Rectángulo"/>
          <p:cNvSpPr/>
          <p:nvPr/>
        </p:nvSpPr>
        <p:spPr>
          <a:xfrm>
            <a:off x="1413128" y="838453"/>
            <a:ext cx="277672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Arial Rounded MT Bold" pitchFamily="34" charset="0"/>
              </a:rPr>
              <a:t>DE INSERCIÓN</a:t>
            </a:r>
          </a:p>
          <a:p>
            <a:r>
              <a:rPr lang="es-EC" sz="2800" b="1" dirty="0" smtClean="0">
                <a:latin typeface="Arial Rounded MT Bold" pitchFamily="34" charset="0"/>
              </a:rPr>
              <a:t>LABORAL</a:t>
            </a:r>
          </a:p>
          <a:p>
            <a:endParaRPr lang="es-EC" sz="2800" b="1" dirty="0" smtClean="0">
              <a:latin typeface="Arial Rounded MT Bold" pitchFamily="34" charset="0"/>
            </a:endParaRPr>
          </a:p>
        </p:txBody>
      </p:sp>
      <p:sp>
        <p:nvSpPr>
          <p:cNvPr id="23" name="16 CuadroTexto"/>
          <p:cNvSpPr txBox="1"/>
          <p:nvPr/>
        </p:nvSpPr>
        <p:spPr>
          <a:xfrm>
            <a:off x="755576" y="118373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2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51665568"/>
              </p:ext>
            </p:extLst>
          </p:nvPr>
        </p:nvGraphicFramePr>
        <p:xfrm>
          <a:off x="2020564" y="1700808"/>
          <a:ext cx="701593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17 CuadroTexto"/>
          <p:cNvSpPr txBox="1"/>
          <p:nvPr/>
        </p:nvSpPr>
        <p:spPr>
          <a:xfrm>
            <a:off x="0" y="4221088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CHILE</a:t>
            </a:r>
          </a:p>
        </p:txBody>
      </p:sp>
      <p:pic>
        <p:nvPicPr>
          <p:cNvPr id="11" name="Picture 10" descr="http://www.banderas-mundo.es/data/flags/ultra/c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15" y="3672360"/>
            <a:ext cx="59999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618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6" y="5877272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1" name="13 Rectángulo"/>
          <p:cNvSpPr/>
          <p:nvPr/>
        </p:nvSpPr>
        <p:spPr>
          <a:xfrm>
            <a:off x="1363220" y="406405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PROGRAMAS</a:t>
            </a:r>
          </a:p>
        </p:txBody>
      </p:sp>
      <p:sp>
        <p:nvSpPr>
          <p:cNvPr id="22" name="15 Rectángulo"/>
          <p:cNvSpPr/>
          <p:nvPr/>
        </p:nvSpPr>
        <p:spPr>
          <a:xfrm>
            <a:off x="1413128" y="838453"/>
            <a:ext cx="277672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Arial Rounded MT Bold" pitchFamily="34" charset="0"/>
              </a:rPr>
              <a:t>DE INSERCIÓN</a:t>
            </a:r>
          </a:p>
          <a:p>
            <a:r>
              <a:rPr lang="es-EC" sz="2800" b="1" dirty="0" smtClean="0">
                <a:latin typeface="Arial Rounded MT Bold" pitchFamily="34" charset="0"/>
              </a:rPr>
              <a:t>LABORAL</a:t>
            </a:r>
          </a:p>
          <a:p>
            <a:endParaRPr lang="es-EC" sz="2800" b="1" dirty="0" smtClean="0">
              <a:latin typeface="Arial Rounded MT Bold" pitchFamily="34" charset="0"/>
            </a:endParaRPr>
          </a:p>
        </p:txBody>
      </p:sp>
      <p:sp>
        <p:nvSpPr>
          <p:cNvPr id="23" name="16 CuadroTexto"/>
          <p:cNvSpPr txBox="1"/>
          <p:nvPr/>
        </p:nvSpPr>
        <p:spPr>
          <a:xfrm>
            <a:off x="755576" y="118373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2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491448"/>
              </p:ext>
            </p:extLst>
          </p:nvPr>
        </p:nvGraphicFramePr>
        <p:xfrm>
          <a:off x="2020564" y="1700808"/>
          <a:ext cx="701593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17 CuadroTexto"/>
          <p:cNvSpPr txBox="1"/>
          <p:nvPr/>
        </p:nvSpPr>
        <p:spPr>
          <a:xfrm>
            <a:off x="0" y="4221088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CHILE</a:t>
            </a:r>
          </a:p>
        </p:txBody>
      </p:sp>
      <p:pic>
        <p:nvPicPr>
          <p:cNvPr id="11" name="Picture 10" descr="http://www.banderas-mundo.es/data/flags/ultra/c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15" y="3672360"/>
            <a:ext cx="59999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023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6" y="5877272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1" name="13 Rectángulo"/>
          <p:cNvSpPr/>
          <p:nvPr/>
        </p:nvSpPr>
        <p:spPr>
          <a:xfrm>
            <a:off x="1363220" y="406405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PROGRAMAS</a:t>
            </a:r>
          </a:p>
        </p:txBody>
      </p:sp>
      <p:sp>
        <p:nvSpPr>
          <p:cNvPr id="22" name="15 Rectángulo"/>
          <p:cNvSpPr/>
          <p:nvPr/>
        </p:nvSpPr>
        <p:spPr>
          <a:xfrm>
            <a:off x="1413128" y="838453"/>
            <a:ext cx="277672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Arial Rounded MT Bold" pitchFamily="34" charset="0"/>
              </a:rPr>
              <a:t>DE INSERCIÓN</a:t>
            </a:r>
          </a:p>
          <a:p>
            <a:r>
              <a:rPr lang="es-EC" sz="2800" b="1" dirty="0" smtClean="0">
                <a:latin typeface="Arial Rounded MT Bold" pitchFamily="34" charset="0"/>
              </a:rPr>
              <a:t>LABORAL</a:t>
            </a:r>
          </a:p>
          <a:p>
            <a:endParaRPr lang="es-EC" sz="2800" b="1" dirty="0" smtClean="0">
              <a:latin typeface="Arial Rounded MT Bold" pitchFamily="34" charset="0"/>
            </a:endParaRPr>
          </a:p>
        </p:txBody>
      </p:sp>
      <p:sp>
        <p:nvSpPr>
          <p:cNvPr id="23" name="16 CuadroTexto"/>
          <p:cNvSpPr txBox="1"/>
          <p:nvPr/>
        </p:nvSpPr>
        <p:spPr>
          <a:xfrm>
            <a:off x="755576" y="118373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2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22329130"/>
              </p:ext>
            </p:extLst>
          </p:nvPr>
        </p:nvGraphicFramePr>
        <p:xfrm>
          <a:off x="1948556" y="2132856"/>
          <a:ext cx="701593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17 CuadroTexto"/>
          <p:cNvSpPr txBox="1"/>
          <p:nvPr/>
        </p:nvSpPr>
        <p:spPr>
          <a:xfrm>
            <a:off x="0" y="4221088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CHILE</a:t>
            </a:r>
          </a:p>
        </p:txBody>
      </p:sp>
      <p:pic>
        <p:nvPicPr>
          <p:cNvPr id="11" name="Picture 10" descr="http://www.banderas-mundo.es/data/flags/ultra/c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15" y="3672360"/>
            <a:ext cx="59999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805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6" y="5877272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1" name="13 Rectángulo"/>
          <p:cNvSpPr/>
          <p:nvPr/>
        </p:nvSpPr>
        <p:spPr>
          <a:xfrm>
            <a:off x="1363220" y="406405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PROGRAMAS</a:t>
            </a:r>
          </a:p>
        </p:txBody>
      </p:sp>
      <p:sp>
        <p:nvSpPr>
          <p:cNvPr id="22" name="15 Rectángulo"/>
          <p:cNvSpPr/>
          <p:nvPr/>
        </p:nvSpPr>
        <p:spPr>
          <a:xfrm>
            <a:off x="1413128" y="838453"/>
            <a:ext cx="277672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Arial Rounded MT Bold" pitchFamily="34" charset="0"/>
              </a:rPr>
              <a:t>DE INSERCIÓN</a:t>
            </a:r>
          </a:p>
          <a:p>
            <a:r>
              <a:rPr lang="es-EC" sz="2800" b="1" dirty="0" smtClean="0">
                <a:latin typeface="Arial Rounded MT Bold" pitchFamily="34" charset="0"/>
              </a:rPr>
              <a:t>LABORAL</a:t>
            </a:r>
          </a:p>
          <a:p>
            <a:endParaRPr lang="es-EC" sz="2800" b="1" dirty="0" smtClean="0">
              <a:latin typeface="Arial Rounded MT Bold" pitchFamily="34" charset="0"/>
            </a:endParaRPr>
          </a:p>
        </p:txBody>
      </p:sp>
      <p:sp>
        <p:nvSpPr>
          <p:cNvPr id="23" name="16 CuadroTexto"/>
          <p:cNvSpPr txBox="1"/>
          <p:nvPr/>
        </p:nvSpPr>
        <p:spPr>
          <a:xfrm>
            <a:off x="755576" y="118373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2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28527018"/>
              </p:ext>
            </p:extLst>
          </p:nvPr>
        </p:nvGraphicFramePr>
        <p:xfrm>
          <a:off x="1948556" y="2132856"/>
          <a:ext cx="701593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17 CuadroTexto"/>
          <p:cNvSpPr txBox="1"/>
          <p:nvPr/>
        </p:nvSpPr>
        <p:spPr>
          <a:xfrm>
            <a:off x="0" y="4221088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CHILE</a:t>
            </a:r>
          </a:p>
        </p:txBody>
      </p:sp>
      <p:pic>
        <p:nvPicPr>
          <p:cNvPr id="11" name="Picture 10" descr="http://www.banderas-mundo.es/data/flags/ultra/c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15" y="3672360"/>
            <a:ext cx="59999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451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6" y="5877272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9" name="17 CuadroTexto"/>
          <p:cNvSpPr txBox="1"/>
          <p:nvPr/>
        </p:nvSpPr>
        <p:spPr>
          <a:xfrm>
            <a:off x="0" y="4221088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COLOMBIA</a:t>
            </a:r>
          </a:p>
        </p:txBody>
      </p:sp>
      <p:sp>
        <p:nvSpPr>
          <p:cNvPr id="21" name="13 Rectángulo"/>
          <p:cNvSpPr/>
          <p:nvPr/>
        </p:nvSpPr>
        <p:spPr>
          <a:xfrm>
            <a:off x="1363220" y="406405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PROGRAMAS</a:t>
            </a:r>
          </a:p>
        </p:txBody>
      </p:sp>
      <p:sp>
        <p:nvSpPr>
          <p:cNvPr id="22" name="15 Rectángulo"/>
          <p:cNvSpPr/>
          <p:nvPr/>
        </p:nvSpPr>
        <p:spPr>
          <a:xfrm>
            <a:off x="1413128" y="838453"/>
            <a:ext cx="277672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Arial Rounded MT Bold" pitchFamily="34" charset="0"/>
              </a:rPr>
              <a:t>DE INSERCIÓN</a:t>
            </a:r>
          </a:p>
          <a:p>
            <a:r>
              <a:rPr lang="es-EC" sz="2800" b="1" dirty="0" smtClean="0">
                <a:latin typeface="Arial Rounded MT Bold" pitchFamily="34" charset="0"/>
              </a:rPr>
              <a:t>LABORAL</a:t>
            </a:r>
          </a:p>
          <a:p>
            <a:endParaRPr lang="es-EC" sz="2800" b="1" dirty="0" smtClean="0">
              <a:latin typeface="Arial Rounded MT Bold" pitchFamily="34" charset="0"/>
            </a:endParaRPr>
          </a:p>
        </p:txBody>
      </p:sp>
      <p:sp>
        <p:nvSpPr>
          <p:cNvPr id="23" name="16 CuadroTexto"/>
          <p:cNvSpPr txBox="1"/>
          <p:nvPr/>
        </p:nvSpPr>
        <p:spPr>
          <a:xfrm>
            <a:off x="755576" y="118373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2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38560754"/>
              </p:ext>
            </p:extLst>
          </p:nvPr>
        </p:nvGraphicFramePr>
        <p:xfrm>
          <a:off x="1855028" y="1894766"/>
          <a:ext cx="7829540" cy="4918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12" descr="http://www.banderas-mundo.es/data/flags/ultra/c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62109"/>
            <a:ext cx="59999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807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6" y="5877272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1" name="13 Rectángulo"/>
          <p:cNvSpPr/>
          <p:nvPr/>
        </p:nvSpPr>
        <p:spPr>
          <a:xfrm>
            <a:off x="1363220" y="406405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PROGRAMAS</a:t>
            </a:r>
          </a:p>
        </p:txBody>
      </p:sp>
      <p:sp>
        <p:nvSpPr>
          <p:cNvPr id="22" name="15 Rectángulo"/>
          <p:cNvSpPr/>
          <p:nvPr/>
        </p:nvSpPr>
        <p:spPr>
          <a:xfrm>
            <a:off x="1413128" y="838453"/>
            <a:ext cx="277672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Arial Rounded MT Bold" pitchFamily="34" charset="0"/>
              </a:rPr>
              <a:t>DE INSERCIÓN</a:t>
            </a:r>
          </a:p>
          <a:p>
            <a:r>
              <a:rPr lang="es-EC" sz="2800" b="1" dirty="0" smtClean="0">
                <a:latin typeface="Arial Rounded MT Bold" pitchFamily="34" charset="0"/>
              </a:rPr>
              <a:t>LABORAL</a:t>
            </a:r>
          </a:p>
          <a:p>
            <a:endParaRPr lang="es-EC" sz="2800" b="1" dirty="0" smtClean="0">
              <a:latin typeface="Arial Rounded MT Bold" pitchFamily="34" charset="0"/>
            </a:endParaRPr>
          </a:p>
        </p:txBody>
      </p:sp>
      <p:sp>
        <p:nvSpPr>
          <p:cNvPr id="23" name="16 CuadroTexto"/>
          <p:cNvSpPr txBox="1"/>
          <p:nvPr/>
        </p:nvSpPr>
        <p:spPr>
          <a:xfrm>
            <a:off x="755576" y="118373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2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00252153"/>
              </p:ext>
            </p:extLst>
          </p:nvPr>
        </p:nvGraphicFramePr>
        <p:xfrm>
          <a:off x="2020564" y="1700808"/>
          <a:ext cx="701593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17 CuadroTexto"/>
          <p:cNvSpPr txBox="1"/>
          <p:nvPr/>
        </p:nvSpPr>
        <p:spPr>
          <a:xfrm>
            <a:off x="0" y="4221088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COLOMBIA</a:t>
            </a:r>
          </a:p>
        </p:txBody>
      </p:sp>
      <p:pic>
        <p:nvPicPr>
          <p:cNvPr id="14" name="Picture 12" descr="http://www.banderas-mundo.es/data/flags/ultra/c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62109"/>
            <a:ext cx="59999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136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6" y="5877272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1" name="13 Rectángulo"/>
          <p:cNvSpPr/>
          <p:nvPr/>
        </p:nvSpPr>
        <p:spPr>
          <a:xfrm>
            <a:off x="1363220" y="406405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PROGRAMAS</a:t>
            </a:r>
          </a:p>
        </p:txBody>
      </p:sp>
      <p:sp>
        <p:nvSpPr>
          <p:cNvPr id="22" name="15 Rectángulo"/>
          <p:cNvSpPr/>
          <p:nvPr/>
        </p:nvSpPr>
        <p:spPr>
          <a:xfrm>
            <a:off x="1413128" y="838453"/>
            <a:ext cx="277672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Arial Rounded MT Bold" pitchFamily="34" charset="0"/>
              </a:rPr>
              <a:t>DE INSERCIÓN</a:t>
            </a:r>
          </a:p>
          <a:p>
            <a:r>
              <a:rPr lang="es-EC" sz="2800" b="1" dirty="0" smtClean="0">
                <a:latin typeface="Arial Rounded MT Bold" pitchFamily="34" charset="0"/>
              </a:rPr>
              <a:t>LABORAL</a:t>
            </a:r>
          </a:p>
          <a:p>
            <a:endParaRPr lang="es-EC" sz="2800" b="1" dirty="0" smtClean="0">
              <a:latin typeface="Arial Rounded MT Bold" pitchFamily="34" charset="0"/>
            </a:endParaRPr>
          </a:p>
        </p:txBody>
      </p:sp>
      <p:sp>
        <p:nvSpPr>
          <p:cNvPr id="23" name="16 CuadroTexto"/>
          <p:cNvSpPr txBox="1"/>
          <p:nvPr/>
        </p:nvSpPr>
        <p:spPr>
          <a:xfrm>
            <a:off x="755576" y="118373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2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73436995"/>
              </p:ext>
            </p:extLst>
          </p:nvPr>
        </p:nvGraphicFramePr>
        <p:xfrm>
          <a:off x="2020564" y="1700808"/>
          <a:ext cx="701593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17 CuadroTexto"/>
          <p:cNvSpPr txBox="1"/>
          <p:nvPr/>
        </p:nvSpPr>
        <p:spPr>
          <a:xfrm>
            <a:off x="0" y="4221088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COLOMBIA</a:t>
            </a:r>
          </a:p>
        </p:txBody>
      </p:sp>
      <p:pic>
        <p:nvPicPr>
          <p:cNvPr id="14" name="Picture 12" descr="http://www.banderas-mundo.es/data/flags/ultra/c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62109"/>
            <a:ext cx="59999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697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6" y="5877272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1" name="13 Rectángulo"/>
          <p:cNvSpPr/>
          <p:nvPr/>
        </p:nvSpPr>
        <p:spPr>
          <a:xfrm>
            <a:off x="1363220" y="406405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PROGRAMAS</a:t>
            </a:r>
          </a:p>
        </p:txBody>
      </p:sp>
      <p:sp>
        <p:nvSpPr>
          <p:cNvPr id="22" name="15 Rectángulo"/>
          <p:cNvSpPr/>
          <p:nvPr/>
        </p:nvSpPr>
        <p:spPr>
          <a:xfrm>
            <a:off x="1413128" y="838453"/>
            <a:ext cx="277672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Arial Rounded MT Bold" pitchFamily="34" charset="0"/>
              </a:rPr>
              <a:t>DE INSERCIÓN</a:t>
            </a:r>
          </a:p>
          <a:p>
            <a:r>
              <a:rPr lang="es-EC" sz="2800" b="1" dirty="0" smtClean="0">
                <a:latin typeface="Arial Rounded MT Bold" pitchFamily="34" charset="0"/>
              </a:rPr>
              <a:t>LABORAL</a:t>
            </a:r>
          </a:p>
          <a:p>
            <a:endParaRPr lang="es-EC" sz="2800" b="1" dirty="0" smtClean="0">
              <a:latin typeface="Arial Rounded MT Bold" pitchFamily="34" charset="0"/>
            </a:endParaRPr>
          </a:p>
        </p:txBody>
      </p:sp>
      <p:sp>
        <p:nvSpPr>
          <p:cNvPr id="23" name="16 CuadroTexto"/>
          <p:cNvSpPr txBox="1"/>
          <p:nvPr/>
        </p:nvSpPr>
        <p:spPr>
          <a:xfrm>
            <a:off x="755576" y="118373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2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77842693"/>
              </p:ext>
            </p:extLst>
          </p:nvPr>
        </p:nvGraphicFramePr>
        <p:xfrm>
          <a:off x="2020564" y="1700808"/>
          <a:ext cx="701593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17 CuadroTexto"/>
          <p:cNvSpPr txBox="1"/>
          <p:nvPr/>
        </p:nvSpPr>
        <p:spPr>
          <a:xfrm>
            <a:off x="0" y="4221088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COLOMBIA</a:t>
            </a:r>
          </a:p>
        </p:txBody>
      </p:sp>
      <p:pic>
        <p:nvPicPr>
          <p:cNvPr id="14" name="Picture 12" descr="http://www.banderas-mundo.es/data/flags/ultra/c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62109"/>
            <a:ext cx="59999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454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6" y="5877272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9" name="17 CuadroTexto"/>
          <p:cNvSpPr txBox="1"/>
          <p:nvPr/>
        </p:nvSpPr>
        <p:spPr>
          <a:xfrm>
            <a:off x="0" y="4221088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ECUADOR</a:t>
            </a:r>
          </a:p>
        </p:txBody>
      </p:sp>
      <p:sp>
        <p:nvSpPr>
          <p:cNvPr id="21" name="13 Rectángulo"/>
          <p:cNvSpPr/>
          <p:nvPr/>
        </p:nvSpPr>
        <p:spPr>
          <a:xfrm>
            <a:off x="1363220" y="406405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PROGRAMAS</a:t>
            </a:r>
          </a:p>
        </p:txBody>
      </p:sp>
      <p:sp>
        <p:nvSpPr>
          <p:cNvPr id="22" name="15 Rectángulo"/>
          <p:cNvSpPr/>
          <p:nvPr/>
        </p:nvSpPr>
        <p:spPr>
          <a:xfrm>
            <a:off x="1413128" y="838453"/>
            <a:ext cx="277672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Arial Rounded MT Bold" pitchFamily="34" charset="0"/>
              </a:rPr>
              <a:t>DE INSERCIÓN</a:t>
            </a:r>
          </a:p>
          <a:p>
            <a:r>
              <a:rPr lang="es-EC" sz="2800" b="1" dirty="0" smtClean="0">
                <a:latin typeface="Arial Rounded MT Bold" pitchFamily="34" charset="0"/>
              </a:rPr>
              <a:t>LABORAL</a:t>
            </a:r>
          </a:p>
          <a:p>
            <a:endParaRPr lang="es-EC" sz="2800" b="1" dirty="0" smtClean="0">
              <a:latin typeface="Arial Rounded MT Bold" pitchFamily="34" charset="0"/>
            </a:endParaRPr>
          </a:p>
        </p:txBody>
      </p:sp>
      <p:sp>
        <p:nvSpPr>
          <p:cNvPr id="23" name="16 CuadroTexto"/>
          <p:cNvSpPr txBox="1"/>
          <p:nvPr/>
        </p:nvSpPr>
        <p:spPr>
          <a:xfrm>
            <a:off x="755576" y="118373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2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54131499"/>
              </p:ext>
            </p:extLst>
          </p:nvPr>
        </p:nvGraphicFramePr>
        <p:xfrm>
          <a:off x="1855028" y="1894766"/>
          <a:ext cx="7829540" cy="4918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4" descr="https://upload.wikimedia.org/wikipedia/commons/thumb/5/5c/Flag_of_Ecuador_(1900-2009).svg/300px-Flag_of_Ecuador_(1900-2009)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77" y="3641347"/>
            <a:ext cx="59999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54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6" y="5877272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13 Rectángulo"/>
          <p:cNvSpPr/>
          <p:nvPr/>
        </p:nvSpPr>
        <p:spPr>
          <a:xfrm>
            <a:off x="1403648" y="836712"/>
            <a:ext cx="1620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INTRO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1453556" y="1268760"/>
            <a:ext cx="2339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latin typeface="Arial Rounded MT Bold" pitchFamily="34" charset="0"/>
              </a:rPr>
              <a:t>DUCCIÓN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971600" y="548680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1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68863783"/>
              </p:ext>
            </p:extLst>
          </p:nvPr>
        </p:nvGraphicFramePr>
        <p:xfrm>
          <a:off x="1453556" y="2131114"/>
          <a:ext cx="8172400" cy="4466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6" y="5877272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1" name="13 Rectángulo"/>
          <p:cNvSpPr/>
          <p:nvPr/>
        </p:nvSpPr>
        <p:spPr>
          <a:xfrm>
            <a:off x="1363220" y="406405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PROGRAMAS</a:t>
            </a:r>
          </a:p>
        </p:txBody>
      </p:sp>
      <p:sp>
        <p:nvSpPr>
          <p:cNvPr id="22" name="15 Rectángulo"/>
          <p:cNvSpPr/>
          <p:nvPr/>
        </p:nvSpPr>
        <p:spPr>
          <a:xfrm>
            <a:off x="1413128" y="838453"/>
            <a:ext cx="277672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Arial Rounded MT Bold" pitchFamily="34" charset="0"/>
              </a:rPr>
              <a:t>DE INSERCIÓN</a:t>
            </a:r>
          </a:p>
          <a:p>
            <a:r>
              <a:rPr lang="es-EC" sz="2800" b="1" dirty="0" smtClean="0">
                <a:latin typeface="Arial Rounded MT Bold" pitchFamily="34" charset="0"/>
              </a:rPr>
              <a:t>LABORAL</a:t>
            </a:r>
          </a:p>
          <a:p>
            <a:endParaRPr lang="es-EC" sz="2800" b="1" dirty="0" smtClean="0">
              <a:latin typeface="Arial Rounded MT Bold" pitchFamily="34" charset="0"/>
            </a:endParaRPr>
          </a:p>
        </p:txBody>
      </p:sp>
      <p:sp>
        <p:nvSpPr>
          <p:cNvPr id="23" name="16 CuadroTexto"/>
          <p:cNvSpPr txBox="1"/>
          <p:nvPr/>
        </p:nvSpPr>
        <p:spPr>
          <a:xfrm>
            <a:off x="755576" y="118373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2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91046842"/>
              </p:ext>
            </p:extLst>
          </p:nvPr>
        </p:nvGraphicFramePr>
        <p:xfrm>
          <a:off x="2020564" y="1700808"/>
          <a:ext cx="701593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17 CuadroTexto"/>
          <p:cNvSpPr txBox="1"/>
          <p:nvPr/>
        </p:nvSpPr>
        <p:spPr>
          <a:xfrm>
            <a:off x="0" y="4221088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ECUADOR</a:t>
            </a:r>
          </a:p>
        </p:txBody>
      </p:sp>
      <p:pic>
        <p:nvPicPr>
          <p:cNvPr id="11" name="Picture 14" descr="https://upload.wikimedia.org/wikipedia/commons/thumb/5/5c/Flag_of_Ecuador_(1900-2009).svg/300px-Flag_of_Ecuador_(1900-2009)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77" y="3641347"/>
            <a:ext cx="59999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4927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6" y="5877272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1" name="13 Rectángulo"/>
          <p:cNvSpPr/>
          <p:nvPr/>
        </p:nvSpPr>
        <p:spPr>
          <a:xfrm>
            <a:off x="1363220" y="406405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PROGRAMAS</a:t>
            </a:r>
          </a:p>
        </p:txBody>
      </p:sp>
      <p:sp>
        <p:nvSpPr>
          <p:cNvPr id="22" name="15 Rectángulo"/>
          <p:cNvSpPr/>
          <p:nvPr/>
        </p:nvSpPr>
        <p:spPr>
          <a:xfrm>
            <a:off x="1413128" y="838453"/>
            <a:ext cx="277672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Arial Rounded MT Bold" pitchFamily="34" charset="0"/>
              </a:rPr>
              <a:t>DE INSERCIÓN</a:t>
            </a:r>
          </a:p>
          <a:p>
            <a:r>
              <a:rPr lang="es-EC" sz="2800" b="1" dirty="0" smtClean="0">
                <a:latin typeface="Arial Rounded MT Bold" pitchFamily="34" charset="0"/>
              </a:rPr>
              <a:t>LABORAL</a:t>
            </a:r>
          </a:p>
          <a:p>
            <a:endParaRPr lang="es-EC" sz="2800" b="1" dirty="0" smtClean="0">
              <a:latin typeface="Arial Rounded MT Bold" pitchFamily="34" charset="0"/>
            </a:endParaRPr>
          </a:p>
        </p:txBody>
      </p:sp>
      <p:sp>
        <p:nvSpPr>
          <p:cNvPr id="23" name="16 CuadroTexto"/>
          <p:cNvSpPr txBox="1"/>
          <p:nvPr/>
        </p:nvSpPr>
        <p:spPr>
          <a:xfrm>
            <a:off x="755576" y="118373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2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27516693"/>
              </p:ext>
            </p:extLst>
          </p:nvPr>
        </p:nvGraphicFramePr>
        <p:xfrm>
          <a:off x="2426172" y="1829624"/>
          <a:ext cx="6610324" cy="4947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17 CuadroTexto"/>
          <p:cNvSpPr txBox="1"/>
          <p:nvPr/>
        </p:nvSpPr>
        <p:spPr>
          <a:xfrm>
            <a:off x="0" y="4221088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ECUADOR</a:t>
            </a:r>
          </a:p>
        </p:txBody>
      </p:sp>
      <p:pic>
        <p:nvPicPr>
          <p:cNvPr id="14" name="Picture 14" descr="https://upload.wikimedia.org/wikipedia/commons/thumb/5/5c/Flag_of_Ecuador_(1900-2009).svg/300px-Flag_of_Ecuador_(1900-2009)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77" y="3641347"/>
            <a:ext cx="59999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600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6" y="5877272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1" name="13 Rectángulo"/>
          <p:cNvSpPr/>
          <p:nvPr/>
        </p:nvSpPr>
        <p:spPr>
          <a:xfrm>
            <a:off x="1363220" y="406405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PROGRAMAS</a:t>
            </a:r>
          </a:p>
        </p:txBody>
      </p:sp>
      <p:sp>
        <p:nvSpPr>
          <p:cNvPr id="22" name="15 Rectángulo"/>
          <p:cNvSpPr/>
          <p:nvPr/>
        </p:nvSpPr>
        <p:spPr>
          <a:xfrm>
            <a:off x="1413128" y="838453"/>
            <a:ext cx="277672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Arial Rounded MT Bold" pitchFamily="34" charset="0"/>
              </a:rPr>
              <a:t>DE INSERCIÓN</a:t>
            </a:r>
          </a:p>
          <a:p>
            <a:r>
              <a:rPr lang="es-EC" sz="2800" b="1" dirty="0" smtClean="0">
                <a:latin typeface="Arial Rounded MT Bold" pitchFamily="34" charset="0"/>
              </a:rPr>
              <a:t>LABORAL</a:t>
            </a:r>
          </a:p>
          <a:p>
            <a:endParaRPr lang="es-EC" sz="2800" b="1" dirty="0" smtClean="0">
              <a:latin typeface="Arial Rounded MT Bold" pitchFamily="34" charset="0"/>
            </a:endParaRPr>
          </a:p>
        </p:txBody>
      </p:sp>
      <p:sp>
        <p:nvSpPr>
          <p:cNvPr id="23" name="16 CuadroTexto"/>
          <p:cNvSpPr txBox="1"/>
          <p:nvPr/>
        </p:nvSpPr>
        <p:spPr>
          <a:xfrm>
            <a:off x="755576" y="118373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2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53688008"/>
              </p:ext>
            </p:extLst>
          </p:nvPr>
        </p:nvGraphicFramePr>
        <p:xfrm>
          <a:off x="2020564" y="1700808"/>
          <a:ext cx="701593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17 CuadroTexto"/>
          <p:cNvSpPr txBox="1"/>
          <p:nvPr/>
        </p:nvSpPr>
        <p:spPr>
          <a:xfrm>
            <a:off x="0" y="4221088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ECUADOR</a:t>
            </a:r>
          </a:p>
        </p:txBody>
      </p:sp>
      <p:pic>
        <p:nvPicPr>
          <p:cNvPr id="14" name="Picture 14" descr="https://upload.wikimedia.org/wikipedia/commons/thumb/5/5c/Flag_of_Ecuador_(1900-2009).svg/300px-Flag_of_Ecuador_(1900-2009)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77" y="3641347"/>
            <a:ext cx="59999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653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6" y="5877272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9" name="17 CuadroTexto"/>
          <p:cNvSpPr txBox="1"/>
          <p:nvPr/>
        </p:nvSpPr>
        <p:spPr>
          <a:xfrm>
            <a:off x="0" y="4221088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PARAGUAY</a:t>
            </a:r>
          </a:p>
        </p:txBody>
      </p:sp>
      <p:sp>
        <p:nvSpPr>
          <p:cNvPr id="21" name="13 Rectángulo"/>
          <p:cNvSpPr/>
          <p:nvPr/>
        </p:nvSpPr>
        <p:spPr>
          <a:xfrm>
            <a:off x="1363220" y="406405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PROGRAMAS</a:t>
            </a:r>
          </a:p>
        </p:txBody>
      </p:sp>
      <p:sp>
        <p:nvSpPr>
          <p:cNvPr id="22" name="15 Rectángulo"/>
          <p:cNvSpPr/>
          <p:nvPr/>
        </p:nvSpPr>
        <p:spPr>
          <a:xfrm>
            <a:off x="1413128" y="838453"/>
            <a:ext cx="277672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Arial Rounded MT Bold" pitchFamily="34" charset="0"/>
              </a:rPr>
              <a:t>DE INSERCIÓN</a:t>
            </a:r>
          </a:p>
          <a:p>
            <a:r>
              <a:rPr lang="es-EC" sz="2800" b="1" dirty="0" smtClean="0">
                <a:latin typeface="Arial Rounded MT Bold" pitchFamily="34" charset="0"/>
              </a:rPr>
              <a:t>LABORAL</a:t>
            </a:r>
          </a:p>
          <a:p>
            <a:endParaRPr lang="es-EC" sz="2800" b="1" dirty="0" smtClean="0">
              <a:latin typeface="Arial Rounded MT Bold" pitchFamily="34" charset="0"/>
            </a:endParaRPr>
          </a:p>
        </p:txBody>
      </p:sp>
      <p:sp>
        <p:nvSpPr>
          <p:cNvPr id="23" name="16 CuadroTexto"/>
          <p:cNvSpPr txBox="1"/>
          <p:nvPr/>
        </p:nvSpPr>
        <p:spPr>
          <a:xfrm>
            <a:off x="755576" y="118373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2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90380789"/>
              </p:ext>
            </p:extLst>
          </p:nvPr>
        </p:nvGraphicFramePr>
        <p:xfrm>
          <a:off x="1855028" y="1894766"/>
          <a:ext cx="7829540" cy="4918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16" descr="http://vignette3.wikia.nocookie.net/althistory/images/d/db/Bandera_Paraguay_(1990-2013).png/revision/latest?cb=20140120195554&amp;path-prefix=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78" y="3641399"/>
            <a:ext cx="59999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9263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6" y="5877272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1" name="13 Rectángulo"/>
          <p:cNvSpPr/>
          <p:nvPr/>
        </p:nvSpPr>
        <p:spPr>
          <a:xfrm>
            <a:off x="1363220" y="406405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PROGRAMAS</a:t>
            </a:r>
          </a:p>
        </p:txBody>
      </p:sp>
      <p:sp>
        <p:nvSpPr>
          <p:cNvPr id="22" name="15 Rectángulo"/>
          <p:cNvSpPr/>
          <p:nvPr/>
        </p:nvSpPr>
        <p:spPr>
          <a:xfrm>
            <a:off x="1413128" y="838453"/>
            <a:ext cx="277672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Arial Rounded MT Bold" pitchFamily="34" charset="0"/>
              </a:rPr>
              <a:t>DE INSERCIÓN</a:t>
            </a:r>
          </a:p>
          <a:p>
            <a:r>
              <a:rPr lang="es-EC" sz="2800" b="1" dirty="0" smtClean="0">
                <a:latin typeface="Arial Rounded MT Bold" pitchFamily="34" charset="0"/>
              </a:rPr>
              <a:t>LABORAL</a:t>
            </a:r>
          </a:p>
          <a:p>
            <a:endParaRPr lang="es-EC" sz="2800" b="1" dirty="0" smtClean="0">
              <a:latin typeface="Arial Rounded MT Bold" pitchFamily="34" charset="0"/>
            </a:endParaRPr>
          </a:p>
        </p:txBody>
      </p:sp>
      <p:sp>
        <p:nvSpPr>
          <p:cNvPr id="23" name="16 CuadroTexto"/>
          <p:cNvSpPr txBox="1"/>
          <p:nvPr/>
        </p:nvSpPr>
        <p:spPr>
          <a:xfrm>
            <a:off x="755576" y="118373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2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87720655"/>
              </p:ext>
            </p:extLst>
          </p:nvPr>
        </p:nvGraphicFramePr>
        <p:xfrm>
          <a:off x="2020564" y="1700808"/>
          <a:ext cx="701593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17 CuadroTexto"/>
          <p:cNvSpPr txBox="1"/>
          <p:nvPr/>
        </p:nvSpPr>
        <p:spPr>
          <a:xfrm>
            <a:off x="0" y="4221088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PARAGUAY</a:t>
            </a:r>
          </a:p>
        </p:txBody>
      </p:sp>
      <p:pic>
        <p:nvPicPr>
          <p:cNvPr id="14" name="Picture 16" descr="http://vignette3.wikia.nocookie.net/althistory/images/d/db/Bandera_Paraguay_(1990-2013).png/revision/latest?cb=20140120195554&amp;path-prefix=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78" y="3641399"/>
            <a:ext cx="59999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9344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6" y="5877272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1" name="13 Rectángulo"/>
          <p:cNvSpPr/>
          <p:nvPr/>
        </p:nvSpPr>
        <p:spPr>
          <a:xfrm>
            <a:off x="1363220" y="406405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PROGRAMAS</a:t>
            </a:r>
          </a:p>
        </p:txBody>
      </p:sp>
      <p:sp>
        <p:nvSpPr>
          <p:cNvPr id="22" name="15 Rectángulo"/>
          <p:cNvSpPr/>
          <p:nvPr/>
        </p:nvSpPr>
        <p:spPr>
          <a:xfrm>
            <a:off x="1413128" y="838453"/>
            <a:ext cx="277672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Arial Rounded MT Bold" pitchFamily="34" charset="0"/>
              </a:rPr>
              <a:t>DE INSERCIÓN</a:t>
            </a:r>
          </a:p>
          <a:p>
            <a:r>
              <a:rPr lang="es-EC" sz="2800" b="1" dirty="0" smtClean="0">
                <a:latin typeface="Arial Rounded MT Bold" pitchFamily="34" charset="0"/>
              </a:rPr>
              <a:t>LABORAL</a:t>
            </a:r>
          </a:p>
          <a:p>
            <a:endParaRPr lang="es-EC" sz="2800" b="1" dirty="0" smtClean="0">
              <a:latin typeface="Arial Rounded MT Bold" pitchFamily="34" charset="0"/>
            </a:endParaRPr>
          </a:p>
        </p:txBody>
      </p:sp>
      <p:sp>
        <p:nvSpPr>
          <p:cNvPr id="23" name="16 CuadroTexto"/>
          <p:cNvSpPr txBox="1"/>
          <p:nvPr/>
        </p:nvSpPr>
        <p:spPr>
          <a:xfrm>
            <a:off x="755576" y="118373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2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17785651"/>
              </p:ext>
            </p:extLst>
          </p:nvPr>
        </p:nvGraphicFramePr>
        <p:xfrm>
          <a:off x="2020564" y="1700808"/>
          <a:ext cx="701593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17 CuadroTexto"/>
          <p:cNvSpPr txBox="1"/>
          <p:nvPr/>
        </p:nvSpPr>
        <p:spPr>
          <a:xfrm>
            <a:off x="0" y="4221088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PARAGUAY</a:t>
            </a:r>
          </a:p>
        </p:txBody>
      </p:sp>
      <p:pic>
        <p:nvPicPr>
          <p:cNvPr id="14" name="Picture 16" descr="http://vignette3.wikia.nocookie.net/althistory/images/d/db/Bandera_Paraguay_(1990-2013).png/revision/latest?cb=20140120195554&amp;path-prefix=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78" y="3641399"/>
            <a:ext cx="59999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025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6" y="5877272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1" name="13 Rectángulo"/>
          <p:cNvSpPr/>
          <p:nvPr/>
        </p:nvSpPr>
        <p:spPr>
          <a:xfrm>
            <a:off x="1363220" y="332656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PROGRAMAS</a:t>
            </a:r>
          </a:p>
        </p:txBody>
      </p:sp>
      <p:sp>
        <p:nvSpPr>
          <p:cNvPr id="22" name="15 Rectángulo"/>
          <p:cNvSpPr/>
          <p:nvPr/>
        </p:nvSpPr>
        <p:spPr>
          <a:xfrm>
            <a:off x="1413128" y="764704"/>
            <a:ext cx="277672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Arial Rounded MT Bold" pitchFamily="34" charset="0"/>
              </a:rPr>
              <a:t>DE INSERCIÓN</a:t>
            </a:r>
          </a:p>
          <a:p>
            <a:r>
              <a:rPr lang="es-EC" sz="2800" b="1" dirty="0" smtClean="0">
                <a:latin typeface="Arial Rounded MT Bold" pitchFamily="34" charset="0"/>
              </a:rPr>
              <a:t>LABORAL</a:t>
            </a:r>
          </a:p>
          <a:p>
            <a:endParaRPr lang="es-EC" sz="2800" b="1" dirty="0" smtClean="0">
              <a:latin typeface="Arial Rounded MT Bold" pitchFamily="34" charset="0"/>
            </a:endParaRPr>
          </a:p>
        </p:txBody>
      </p:sp>
      <p:sp>
        <p:nvSpPr>
          <p:cNvPr id="23" name="16 CuadroTexto"/>
          <p:cNvSpPr txBox="1"/>
          <p:nvPr/>
        </p:nvSpPr>
        <p:spPr>
          <a:xfrm>
            <a:off x="755576" y="44624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2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82045997"/>
              </p:ext>
            </p:extLst>
          </p:nvPr>
        </p:nvGraphicFramePr>
        <p:xfrm>
          <a:off x="2426172" y="1700808"/>
          <a:ext cx="6610324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17 CuadroTexto"/>
          <p:cNvSpPr txBox="1"/>
          <p:nvPr/>
        </p:nvSpPr>
        <p:spPr>
          <a:xfrm>
            <a:off x="0" y="4221088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PARAGUAY</a:t>
            </a:r>
          </a:p>
        </p:txBody>
      </p:sp>
      <p:pic>
        <p:nvPicPr>
          <p:cNvPr id="14" name="Picture 16" descr="http://vignette3.wikia.nocookie.net/althistory/images/d/db/Bandera_Paraguay_(1990-2013).png/revision/latest?cb=20140120195554&amp;path-prefix=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78" y="3641399"/>
            <a:ext cx="59999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3987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6" y="5877272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9" name="17 CuadroTexto"/>
          <p:cNvSpPr txBox="1"/>
          <p:nvPr/>
        </p:nvSpPr>
        <p:spPr>
          <a:xfrm>
            <a:off x="0" y="4221088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PERÚ</a:t>
            </a:r>
          </a:p>
        </p:txBody>
      </p:sp>
      <p:sp>
        <p:nvSpPr>
          <p:cNvPr id="21" name="13 Rectángulo"/>
          <p:cNvSpPr/>
          <p:nvPr/>
        </p:nvSpPr>
        <p:spPr>
          <a:xfrm>
            <a:off x="1363220" y="406405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PROGRAMAS</a:t>
            </a:r>
          </a:p>
        </p:txBody>
      </p:sp>
      <p:sp>
        <p:nvSpPr>
          <p:cNvPr id="22" name="15 Rectángulo"/>
          <p:cNvSpPr/>
          <p:nvPr/>
        </p:nvSpPr>
        <p:spPr>
          <a:xfrm>
            <a:off x="1413128" y="838453"/>
            <a:ext cx="277672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Arial Rounded MT Bold" pitchFamily="34" charset="0"/>
              </a:rPr>
              <a:t>DE INSERCIÓN</a:t>
            </a:r>
          </a:p>
          <a:p>
            <a:r>
              <a:rPr lang="es-EC" sz="2800" b="1" dirty="0" smtClean="0">
                <a:latin typeface="Arial Rounded MT Bold" pitchFamily="34" charset="0"/>
              </a:rPr>
              <a:t>LABORAL</a:t>
            </a:r>
          </a:p>
          <a:p>
            <a:endParaRPr lang="es-EC" sz="2800" b="1" dirty="0" smtClean="0">
              <a:latin typeface="Arial Rounded MT Bold" pitchFamily="34" charset="0"/>
            </a:endParaRPr>
          </a:p>
        </p:txBody>
      </p:sp>
      <p:sp>
        <p:nvSpPr>
          <p:cNvPr id="23" name="16 CuadroTexto"/>
          <p:cNvSpPr txBox="1"/>
          <p:nvPr/>
        </p:nvSpPr>
        <p:spPr>
          <a:xfrm>
            <a:off x="755576" y="118373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2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51144423"/>
              </p:ext>
            </p:extLst>
          </p:nvPr>
        </p:nvGraphicFramePr>
        <p:xfrm>
          <a:off x="1855028" y="1894766"/>
          <a:ext cx="7829540" cy="4918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18" descr="https://upload.wikimedia.org/wikipedia/commons/thumb/e/ea/Flag_of_Peru_(1825-1950).svg/220px-Flag_of_Peru_(1825-1950)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3643314"/>
            <a:ext cx="59999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0614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6" y="5877272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1" name="13 Rectángulo"/>
          <p:cNvSpPr/>
          <p:nvPr/>
        </p:nvSpPr>
        <p:spPr>
          <a:xfrm>
            <a:off x="1363220" y="406405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PROGRAMAS</a:t>
            </a:r>
          </a:p>
        </p:txBody>
      </p:sp>
      <p:sp>
        <p:nvSpPr>
          <p:cNvPr id="22" name="15 Rectángulo"/>
          <p:cNvSpPr/>
          <p:nvPr/>
        </p:nvSpPr>
        <p:spPr>
          <a:xfrm>
            <a:off x="1413128" y="838453"/>
            <a:ext cx="277672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Arial Rounded MT Bold" pitchFamily="34" charset="0"/>
              </a:rPr>
              <a:t>DE INSERCIÓN</a:t>
            </a:r>
          </a:p>
          <a:p>
            <a:r>
              <a:rPr lang="es-EC" sz="2800" b="1" dirty="0" smtClean="0">
                <a:latin typeface="Arial Rounded MT Bold" pitchFamily="34" charset="0"/>
              </a:rPr>
              <a:t>LABORAL</a:t>
            </a:r>
          </a:p>
          <a:p>
            <a:endParaRPr lang="es-EC" sz="2800" b="1" dirty="0" smtClean="0">
              <a:latin typeface="Arial Rounded MT Bold" pitchFamily="34" charset="0"/>
            </a:endParaRPr>
          </a:p>
        </p:txBody>
      </p:sp>
      <p:sp>
        <p:nvSpPr>
          <p:cNvPr id="23" name="16 CuadroTexto"/>
          <p:cNvSpPr txBox="1"/>
          <p:nvPr/>
        </p:nvSpPr>
        <p:spPr>
          <a:xfrm>
            <a:off x="755576" y="118373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2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80158106"/>
              </p:ext>
            </p:extLst>
          </p:nvPr>
        </p:nvGraphicFramePr>
        <p:xfrm>
          <a:off x="2020564" y="1700808"/>
          <a:ext cx="701593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17 CuadroTexto"/>
          <p:cNvSpPr txBox="1"/>
          <p:nvPr/>
        </p:nvSpPr>
        <p:spPr>
          <a:xfrm>
            <a:off x="0" y="4221088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PERÚ</a:t>
            </a:r>
          </a:p>
        </p:txBody>
      </p:sp>
      <p:pic>
        <p:nvPicPr>
          <p:cNvPr id="14" name="Picture 18" descr="https://upload.wikimedia.org/wikipedia/commons/thumb/e/ea/Flag_of_Peru_(1825-1950).svg/220px-Flag_of_Peru_(1825-1950)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3643314"/>
            <a:ext cx="59999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3272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6" y="5877272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1" name="13 Rectángulo"/>
          <p:cNvSpPr/>
          <p:nvPr/>
        </p:nvSpPr>
        <p:spPr>
          <a:xfrm>
            <a:off x="1363220" y="406405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PROGRAMAS</a:t>
            </a:r>
          </a:p>
        </p:txBody>
      </p:sp>
      <p:sp>
        <p:nvSpPr>
          <p:cNvPr id="22" name="15 Rectángulo"/>
          <p:cNvSpPr/>
          <p:nvPr/>
        </p:nvSpPr>
        <p:spPr>
          <a:xfrm>
            <a:off x="1413128" y="838453"/>
            <a:ext cx="277672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Arial Rounded MT Bold" pitchFamily="34" charset="0"/>
              </a:rPr>
              <a:t>DE INSERCIÓN</a:t>
            </a:r>
          </a:p>
          <a:p>
            <a:r>
              <a:rPr lang="es-EC" sz="2800" b="1" dirty="0" smtClean="0">
                <a:latin typeface="Arial Rounded MT Bold" pitchFamily="34" charset="0"/>
              </a:rPr>
              <a:t>LABORAL</a:t>
            </a:r>
          </a:p>
          <a:p>
            <a:endParaRPr lang="es-EC" sz="2800" b="1" dirty="0" smtClean="0">
              <a:latin typeface="Arial Rounded MT Bold" pitchFamily="34" charset="0"/>
            </a:endParaRPr>
          </a:p>
        </p:txBody>
      </p:sp>
      <p:sp>
        <p:nvSpPr>
          <p:cNvPr id="23" name="16 CuadroTexto"/>
          <p:cNvSpPr txBox="1"/>
          <p:nvPr/>
        </p:nvSpPr>
        <p:spPr>
          <a:xfrm>
            <a:off x="755576" y="118373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2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80158106"/>
              </p:ext>
            </p:extLst>
          </p:nvPr>
        </p:nvGraphicFramePr>
        <p:xfrm>
          <a:off x="2020564" y="1700808"/>
          <a:ext cx="701593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17 CuadroTexto"/>
          <p:cNvSpPr txBox="1"/>
          <p:nvPr/>
        </p:nvSpPr>
        <p:spPr>
          <a:xfrm>
            <a:off x="0" y="4221088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PERÚ</a:t>
            </a:r>
          </a:p>
        </p:txBody>
      </p:sp>
      <p:pic>
        <p:nvPicPr>
          <p:cNvPr id="14" name="Picture 18" descr="https://upload.wikimedia.org/wikipedia/commons/thumb/e/ea/Flag_of_Peru_(1825-1950).svg/220px-Flag_of_Peru_(1825-1950)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3643314"/>
            <a:ext cx="59999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327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6" y="5877272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13 Rectángulo"/>
          <p:cNvSpPr/>
          <p:nvPr/>
        </p:nvSpPr>
        <p:spPr>
          <a:xfrm>
            <a:off x="1403648" y="836712"/>
            <a:ext cx="1620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INTRO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1453556" y="1268760"/>
            <a:ext cx="2339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latin typeface="Arial Rounded MT Bold" pitchFamily="34" charset="0"/>
              </a:rPr>
              <a:t>DUCCIÓN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971600" y="548680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1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69030187"/>
              </p:ext>
            </p:extLst>
          </p:nvPr>
        </p:nvGraphicFramePr>
        <p:xfrm>
          <a:off x="2339753" y="2176741"/>
          <a:ext cx="6685730" cy="4600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00054"/>
            <a:ext cx="2604258" cy="2392842"/>
          </a:xfrm>
          <a:prstGeom prst="rect">
            <a:avLst/>
          </a:prstGeom>
        </p:spPr>
      </p:pic>
      <p:pic>
        <p:nvPicPr>
          <p:cNvPr id="1026" name="Picture 2" descr="http://blogs.salleurl.edu/antiguos-alumnos/files/2012/08/Buscar-trabajo-en-el-extranjero-La-Salle-Alumni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23" y="4118483"/>
            <a:ext cx="2363269" cy="264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081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6" y="5877272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1" name="13 Rectángulo"/>
          <p:cNvSpPr/>
          <p:nvPr/>
        </p:nvSpPr>
        <p:spPr>
          <a:xfrm>
            <a:off x="1363220" y="359446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PROGRAMAS</a:t>
            </a:r>
          </a:p>
        </p:txBody>
      </p:sp>
      <p:sp>
        <p:nvSpPr>
          <p:cNvPr id="22" name="15 Rectángulo"/>
          <p:cNvSpPr/>
          <p:nvPr/>
        </p:nvSpPr>
        <p:spPr>
          <a:xfrm>
            <a:off x="1413128" y="791494"/>
            <a:ext cx="277672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Arial Rounded MT Bold" pitchFamily="34" charset="0"/>
              </a:rPr>
              <a:t>DE INSERCIÓN</a:t>
            </a:r>
          </a:p>
          <a:p>
            <a:r>
              <a:rPr lang="es-EC" sz="2800" b="1" dirty="0" smtClean="0">
                <a:latin typeface="Arial Rounded MT Bold" pitchFamily="34" charset="0"/>
              </a:rPr>
              <a:t>LABORAL</a:t>
            </a:r>
          </a:p>
          <a:p>
            <a:endParaRPr lang="es-EC" sz="2800" b="1" dirty="0" smtClean="0">
              <a:latin typeface="Arial Rounded MT Bold" pitchFamily="34" charset="0"/>
            </a:endParaRPr>
          </a:p>
        </p:txBody>
      </p:sp>
      <p:sp>
        <p:nvSpPr>
          <p:cNvPr id="23" name="16 CuadroTexto"/>
          <p:cNvSpPr txBox="1"/>
          <p:nvPr/>
        </p:nvSpPr>
        <p:spPr>
          <a:xfrm>
            <a:off x="755576" y="71414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2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80158106"/>
              </p:ext>
            </p:extLst>
          </p:nvPr>
        </p:nvGraphicFramePr>
        <p:xfrm>
          <a:off x="2020564" y="1700808"/>
          <a:ext cx="7015932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17 CuadroTexto"/>
          <p:cNvSpPr txBox="1"/>
          <p:nvPr/>
        </p:nvSpPr>
        <p:spPr>
          <a:xfrm>
            <a:off x="0" y="4221088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PERÚ</a:t>
            </a:r>
          </a:p>
        </p:txBody>
      </p:sp>
      <p:pic>
        <p:nvPicPr>
          <p:cNvPr id="14" name="Picture 18" descr="https://upload.wikimedia.org/wikipedia/commons/thumb/e/ea/Flag_of_Peru_(1825-1950).svg/220px-Flag_of_Peru_(1825-1950)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3643314"/>
            <a:ext cx="59999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3272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6" y="5877272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9" name="17 CuadroTexto"/>
          <p:cNvSpPr txBox="1"/>
          <p:nvPr/>
        </p:nvSpPr>
        <p:spPr>
          <a:xfrm>
            <a:off x="0" y="4221088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URUGUAY</a:t>
            </a:r>
          </a:p>
        </p:txBody>
      </p:sp>
      <p:sp>
        <p:nvSpPr>
          <p:cNvPr id="21" name="13 Rectángulo"/>
          <p:cNvSpPr/>
          <p:nvPr/>
        </p:nvSpPr>
        <p:spPr>
          <a:xfrm>
            <a:off x="1363220" y="406405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PROGRAMAS</a:t>
            </a:r>
          </a:p>
        </p:txBody>
      </p:sp>
      <p:sp>
        <p:nvSpPr>
          <p:cNvPr id="22" name="15 Rectángulo"/>
          <p:cNvSpPr/>
          <p:nvPr/>
        </p:nvSpPr>
        <p:spPr>
          <a:xfrm>
            <a:off x="1413128" y="838453"/>
            <a:ext cx="277672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Arial Rounded MT Bold" pitchFamily="34" charset="0"/>
              </a:rPr>
              <a:t>DE INSERCIÓN</a:t>
            </a:r>
          </a:p>
          <a:p>
            <a:r>
              <a:rPr lang="es-EC" sz="2800" b="1" dirty="0" smtClean="0">
                <a:latin typeface="Arial Rounded MT Bold" pitchFamily="34" charset="0"/>
              </a:rPr>
              <a:t>LABORAL</a:t>
            </a:r>
          </a:p>
          <a:p>
            <a:endParaRPr lang="es-EC" sz="2800" b="1" dirty="0" smtClean="0">
              <a:latin typeface="Arial Rounded MT Bold" pitchFamily="34" charset="0"/>
            </a:endParaRPr>
          </a:p>
        </p:txBody>
      </p:sp>
      <p:sp>
        <p:nvSpPr>
          <p:cNvPr id="23" name="16 CuadroTexto"/>
          <p:cNvSpPr txBox="1"/>
          <p:nvPr/>
        </p:nvSpPr>
        <p:spPr>
          <a:xfrm>
            <a:off x="755576" y="118373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2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51144423"/>
              </p:ext>
            </p:extLst>
          </p:nvPr>
        </p:nvGraphicFramePr>
        <p:xfrm>
          <a:off x="1855028" y="1894766"/>
          <a:ext cx="7829540" cy="4918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20" descr="http://www.banderas-mundo.es/data/flags/big/u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3643314"/>
            <a:ext cx="59999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0614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6" y="5877272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1" name="13 Rectángulo"/>
          <p:cNvSpPr/>
          <p:nvPr/>
        </p:nvSpPr>
        <p:spPr>
          <a:xfrm>
            <a:off x="1363220" y="406405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PROGRAMAS</a:t>
            </a:r>
          </a:p>
        </p:txBody>
      </p:sp>
      <p:sp>
        <p:nvSpPr>
          <p:cNvPr id="22" name="15 Rectángulo"/>
          <p:cNvSpPr/>
          <p:nvPr/>
        </p:nvSpPr>
        <p:spPr>
          <a:xfrm>
            <a:off x="1413128" y="838453"/>
            <a:ext cx="277672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Arial Rounded MT Bold" pitchFamily="34" charset="0"/>
              </a:rPr>
              <a:t>DE INSERCIÓN</a:t>
            </a:r>
          </a:p>
          <a:p>
            <a:r>
              <a:rPr lang="es-EC" sz="2800" b="1" dirty="0" smtClean="0">
                <a:latin typeface="Arial Rounded MT Bold" pitchFamily="34" charset="0"/>
              </a:rPr>
              <a:t>LABORAL</a:t>
            </a:r>
          </a:p>
          <a:p>
            <a:endParaRPr lang="es-EC" sz="2800" b="1" dirty="0" smtClean="0">
              <a:latin typeface="Arial Rounded MT Bold" pitchFamily="34" charset="0"/>
            </a:endParaRPr>
          </a:p>
        </p:txBody>
      </p:sp>
      <p:sp>
        <p:nvSpPr>
          <p:cNvPr id="23" name="16 CuadroTexto"/>
          <p:cNvSpPr txBox="1"/>
          <p:nvPr/>
        </p:nvSpPr>
        <p:spPr>
          <a:xfrm>
            <a:off x="755576" y="118373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2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80158106"/>
              </p:ext>
            </p:extLst>
          </p:nvPr>
        </p:nvGraphicFramePr>
        <p:xfrm>
          <a:off x="2020564" y="1700808"/>
          <a:ext cx="701593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17 CuadroTexto"/>
          <p:cNvSpPr txBox="1"/>
          <p:nvPr/>
        </p:nvSpPr>
        <p:spPr>
          <a:xfrm>
            <a:off x="0" y="4221088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URUGUAY</a:t>
            </a:r>
          </a:p>
        </p:txBody>
      </p:sp>
      <p:pic>
        <p:nvPicPr>
          <p:cNvPr id="11" name="Picture 20" descr="http://www.banderas-mundo.es/data/flags/big/u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3643314"/>
            <a:ext cx="59999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3272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6" y="5877272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1" name="13 Rectángulo"/>
          <p:cNvSpPr/>
          <p:nvPr/>
        </p:nvSpPr>
        <p:spPr>
          <a:xfrm>
            <a:off x="1363220" y="406405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PROGRAMAS</a:t>
            </a:r>
          </a:p>
        </p:txBody>
      </p:sp>
      <p:sp>
        <p:nvSpPr>
          <p:cNvPr id="22" name="15 Rectángulo"/>
          <p:cNvSpPr/>
          <p:nvPr/>
        </p:nvSpPr>
        <p:spPr>
          <a:xfrm>
            <a:off x="1413128" y="838453"/>
            <a:ext cx="277672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Arial Rounded MT Bold" pitchFamily="34" charset="0"/>
              </a:rPr>
              <a:t>DE INSERCIÓN</a:t>
            </a:r>
          </a:p>
          <a:p>
            <a:r>
              <a:rPr lang="es-EC" sz="2800" b="1" dirty="0" smtClean="0">
                <a:latin typeface="Arial Rounded MT Bold" pitchFamily="34" charset="0"/>
              </a:rPr>
              <a:t>LABORAL</a:t>
            </a:r>
          </a:p>
          <a:p>
            <a:endParaRPr lang="es-EC" sz="2800" b="1" dirty="0" smtClean="0">
              <a:latin typeface="Arial Rounded MT Bold" pitchFamily="34" charset="0"/>
            </a:endParaRPr>
          </a:p>
        </p:txBody>
      </p:sp>
      <p:sp>
        <p:nvSpPr>
          <p:cNvPr id="23" name="16 CuadroTexto"/>
          <p:cNvSpPr txBox="1"/>
          <p:nvPr/>
        </p:nvSpPr>
        <p:spPr>
          <a:xfrm>
            <a:off x="755576" y="118373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2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78742674"/>
              </p:ext>
            </p:extLst>
          </p:nvPr>
        </p:nvGraphicFramePr>
        <p:xfrm>
          <a:off x="2393520" y="1542542"/>
          <a:ext cx="6679074" cy="5601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17 CuadroTexto"/>
          <p:cNvSpPr txBox="1"/>
          <p:nvPr/>
        </p:nvSpPr>
        <p:spPr>
          <a:xfrm>
            <a:off x="0" y="4221088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URUGUAY</a:t>
            </a:r>
          </a:p>
        </p:txBody>
      </p:sp>
      <p:pic>
        <p:nvPicPr>
          <p:cNvPr id="14" name="Picture 20" descr="http://www.banderas-mundo.es/data/flags/big/u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3643314"/>
            <a:ext cx="59999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6845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6" y="5877272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1" name="13 Rectángulo"/>
          <p:cNvSpPr/>
          <p:nvPr/>
        </p:nvSpPr>
        <p:spPr>
          <a:xfrm>
            <a:off x="1363220" y="406405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PROGRAMAS</a:t>
            </a:r>
          </a:p>
        </p:txBody>
      </p:sp>
      <p:sp>
        <p:nvSpPr>
          <p:cNvPr id="22" name="15 Rectángulo"/>
          <p:cNvSpPr/>
          <p:nvPr/>
        </p:nvSpPr>
        <p:spPr>
          <a:xfrm>
            <a:off x="1413128" y="838453"/>
            <a:ext cx="277672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Arial Rounded MT Bold" pitchFamily="34" charset="0"/>
              </a:rPr>
              <a:t>DE INSERCIÓN</a:t>
            </a:r>
          </a:p>
          <a:p>
            <a:r>
              <a:rPr lang="es-EC" sz="2800" b="1" dirty="0" smtClean="0">
                <a:latin typeface="Arial Rounded MT Bold" pitchFamily="34" charset="0"/>
              </a:rPr>
              <a:t>LABORAL</a:t>
            </a:r>
          </a:p>
          <a:p>
            <a:endParaRPr lang="es-EC" sz="2800" b="1" dirty="0" smtClean="0">
              <a:latin typeface="Arial Rounded MT Bold" pitchFamily="34" charset="0"/>
            </a:endParaRPr>
          </a:p>
        </p:txBody>
      </p:sp>
      <p:sp>
        <p:nvSpPr>
          <p:cNvPr id="23" name="16 CuadroTexto"/>
          <p:cNvSpPr txBox="1"/>
          <p:nvPr/>
        </p:nvSpPr>
        <p:spPr>
          <a:xfrm>
            <a:off x="755576" y="118373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2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80158106"/>
              </p:ext>
            </p:extLst>
          </p:nvPr>
        </p:nvGraphicFramePr>
        <p:xfrm>
          <a:off x="2020564" y="1700808"/>
          <a:ext cx="701593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17 CuadroTexto"/>
          <p:cNvSpPr txBox="1"/>
          <p:nvPr/>
        </p:nvSpPr>
        <p:spPr>
          <a:xfrm>
            <a:off x="0" y="4221088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URUGUAY</a:t>
            </a:r>
          </a:p>
        </p:txBody>
      </p:sp>
      <p:pic>
        <p:nvPicPr>
          <p:cNvPr id="11" name="Picture 20" descr="http://www.banderas-mundo.es/data/flags/big/u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3643314"/>
            <a:ext cx="59999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3272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6" y="5877272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1" name="13 Rectángulo"/>
          <p:cNvSpPr/>
          <p:nvPr/>
        </p:nvSpPr>
        <p:spPr>
          <a:xfrm>
            <a:off x="1363220" y="406405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PROGRAMAS</a:t>
            </a:r>
          </a:p>
        </p:txBody>
      </p:sp>
      <p:sp>
        <p:nvSpPr>
          <p:cNvPr id="22" name="15 Rectángulo"/>
          <p:cNvSpPr/>
          <p:nvPr/>
        </p:nvSpPr>
        <p:spPr>
          <a:xfrm>
            <a:off x="1413128" y="838453"/>
            <a:ext cx="277672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Arial Rounded MT Bold" pitchFamily="34" charset="0"/>
              </a:rPr>
              <a:t>DE INSERCIÓN</a:t>
            </a:r>
          </a:p>
          <a:p>
            <a:r>
              <a:rPr lang="es-EC" sz="2800" b="1" dirty="0" smtClean="0">
                <a:latin typeface="Arial Rounded MT Bold" pitchFamily="34" charset="0"/>
              </a:rPr>
              <a:t>LABORAL</a:t>
            </a:r>
          </a:p>
          <a:p>
            <a:endParaRPr lang="es-EC" sz="2800" b="1" dirty="0" smtClean="0">
              <a:latin typeface="Arial Rounded MT Bold" pitchFamily="34" charset="0"/>
            </a:endParaRPr>
          </a:p>
        </p:txBody>
      </p:sp>
      <p:sp>
        <p:nvSpPr>
          <p:cNvPr id="23" name="16 CuadroTexto"/>
          <p:cNvSpPr txBox="1"/>
          <p:nvPr/>
        </p:nvSpPr>
        <p:spPr>
          <a:xfrm>
            <a:off x="755576" y="118373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2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18853376"/>
              </p:ext>
            </p:extLst>
          </p:nvPr>
        </p:nvGraphicFramePr>
        <p:xfrm>
          <a:off x="2393520" y="1542542"/>
          <a:ext cx="6679074" cy="5601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17 CuadroTexto"/>
          <p:cNvSpPr txBox="1"/>
          <p:nvPr/>
        </p:nvSpPr>
        <p:spPr>
          <a:xfrm>
            <a:off x="0" y="4221088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URUGUAY</a:t>
            </a:r>
          </a:p>
        </p:txBody>
      </p:sp>
      <p:pic>
        <p:nvPicPr>
          <p:cNvPr id="14" name="Picture 20" descr="http://www.banderas-mundo.es/data/flags/big/u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3643314"/>
            <a:ext cx="59999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6845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6" y="5877272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1" name="13 Rectángulo"/>
          <p:cNvSpPr/>
          <p:nvPr/>
        </p:nvSpPr>
        <p:spPr>
          <a:xfrm>
            <a:off x="1363220" y="406405"/>
            <a:ext cx="2210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CUADRO</a:t>
            </a:r>
          </a:p>
        </p:txBody>
      </p:sp>
      <p:sp>
        <p:nvSpPr>
          <p:cNvPr id="22" name="15 Rectángulo"/>
          <p:cNvSpPr/>
          <p:nvPr/>
        </p:nvSpPr>
        <p:spPr>
          <a:xfrm>
            <a:off x="1413128" y="838453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Arial Rounded MT Bold" pitchFamily="34" charset="0"/>
              </a:rPr>
              <a:t>RESUMEN</a:t>
            </a:r>
          </a:p>
        </p:txBody>
      </p:sp>
      <p:sp>
        <p:nvSpPr>
          <p:cNvPr id="23" name="16 CuadroTexto"/>
          <p:cNvSpPr txBox="1"/>
          <p:nvPr/>
        </p:nvSpPr>
        <p:spPr>
          <a:xfrm>
            <a:off x="755576" y="118373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3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590812"/>
              </p:ext>
            </p:extLst>
          </p:nvPr>
        </p:nvGraphicFramePr>
        <p:xfrm>
          <a:off x="1763687" y="1795621"/>
          <a:ext cx="7272809" cy="45415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090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78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11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56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16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2474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u="none" strike="noStrike" dirty="0">
                          <a:effectLst/>
                          <a:latin typeface="Book Antiqua" panose="02040602050305030304" pitchFamily="18" charset="0"/>
                        </a:rPr>
                        <a:t>País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u="none" strike="noStrike" dirty="0">
                          <a:effectLst/>
                          <a:latin typeface="Book Antiqua" panose="02040602050305030304" pitchFamily="18" charset="0"/>
                        </a:rPr>
                        <a:t>Programa 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u="none" strike="noStrike" dirty="0">
                          <a:effectLst/>
                          <a:latin typeface="Book Antiqua" panose="02040602050305030304" pitchFamily="18" charset="0"/>
                        </a:rPr>
                        <a:t>Programa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u="none" strike="noStrike" dirty="0">
                          <a:effectLst/>
                          <a:latin typeface="Book Antiqua" panose="02040602050305030304" pitchFamily="18" charset="0"/>
                        </a:rPr>
                        <a:t>Proyecto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u="none" strike="noStrike" dirty="0">
                          <a:effectLst/>
                          <a:latin typeface="Book Antiqua" panose="02040602050305030304" pitchFamily="18" charset="0"/>
                        </a:rPr>
                        <a:t>Incentivo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u="none" strike="noStrike" dirty="0">
                          <a:effectLst/>
                          <a:latin typeface="Book Antiqua" panose="02040602050305030304" pitchFamily="18" charset="0"/>
                        </a:rPr>
                        <a:t>Objetivo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b="1" u="none" strike="noStrike" dirty="0">
                          <a:effectLst/>
                          <a:latin typeface="Book Antiqua" panose="02040602050305030304" pitchFamily="18" charset="0"/>
                        </a:rPr>
                        <a:t>Alemania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Programa Dual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X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Formación práctica y profesional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b="1" u="none" strike="noStrike" dirty="0">
                          <a:effectLst/>
                          <a:latin typeface="Book Antiqua" panose="02040602050305030304" pitchFamily="18" charset="0"/>
                        </a:rPr>
                        <a:t>Alemania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Book Antiqua" panose="02040602050305030304" pitchFamily="18" charset="0"/>
                        </a:rPr>
                        <a:t>The Job of my Life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X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Formación práctica y profesional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b="1" u="none" strike="noStrike" dirty="0">
                          <a:effectLst/>
                          <a:latin typeface="Book Antiqua" panose="02040602050305030304" pitchFamily="18" charset="0"/>
                        </a:rPr>
                        <a:t>Argentina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Jóvenes con más y mejor trabajo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X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Talleres de orientación y definición de un proyecto formativo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b="1" u="none" strike="noStrike" dirty="0">
                          <a:effectLst/>
                          <a:latin typeface="Book Antiqua" panose="02040602050305030304" pitchFamily="18" charset="0"/>
                        </a:rPr>
                        <a:t>Argentina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Programa de Respaldo a Estudiantes de Argentina (PROG.R.ES.AR)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X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X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Entrega de prestación para iniciar o completar estudios o acceder a cursos de formación profesional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b="1" u="none" strike="noStrike" dirty="0">
                          <a:effectLst/>
                          <a:latin typeface="Book Antiqua" panose="02040602050305030304" pitchFamily="18" charset="0"/>
                        </a:rPr>
                        <a:t>Argentina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Jóvenes con Futuro 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X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Prácticas laborales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b="1" u="none" strike="noStrike" dirty="0">
                          <a:effectLst/>
                          <a:latin typeface="Book Antiqua" panose="02040602050305030304" pitchFamily="18" charset="0"/>
                        </a:rPr>
                        <a:t>Brasil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Programa Nacional de Inclusión de Jóvenes (ProJoven)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X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Cursos formativos y nivelación de estudios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3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Brasil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C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Ley de Aprendices</a:t>
                      </a:r>
                      <a:endParaRPr lang="es-EC" sz="1300" u="none" strike="noStrike" kern="1200" dirty="0">
                        <a:solidFill>
                          <a:schemeClr val="dk1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X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Facilitar la inserción laboral de los jóvenes por medio de la experiencia adquirida.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b="1" u="none" strike="noStrike" dirty="0">
                          <a:effectLst/>
                          <a:latin typeface="Book Antiqua" panose="02040602050305030304" pitchFamily="18" charset="0"/>
                        </a:rPr>
                        <a:t>Brasil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Programa Nacional de Estímulo al Primer Empleo (PNPE)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X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X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Cursos formativos y estímulo al emprendimiento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8236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6" y="5877272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1" name="13 Rectángulo"/>
          <p:cNvSpPr/>
          <p:nvPr/>
        </p:nvSpPr>
        <p:spPr>
          <a:xfrm>
            <a:off x="1363220" y="406405"/>
            <a:ext cx="2210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CUADRO</a:t>
            </a:r>
          </a:p>
        </p:txBody>
      </p:sp>
      <p:sp>
        <p:nvSpPr>
          <p:cNvPr id="22" name="15 Rectángulo"/>
          <p:cNvSpPr/>
          <p:nvPr/>
        </p:nvSpPr>
        <p:spPr>
          <a:xfrm>
            <a:off x="1413128" y="838453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Arial Rounded MT Bold" pitchFamily="34" charset="0"/>
              </a:rPr>
              <a:t>RESUMEN</a:t>
            </a:r>
          </a:p>
        </p:txBody>
      </p:sp>
      <p:sp>
        <p:nvSpPr>
          <p:cNvPr id="23" name="16 CuadroTexto"/>
          <p:cNvSpPr txBox="1"/>
          <p:nvPr/>
        </p:nvSpPr>
        <p:spPr>
          <a:xfrm>
            <a:off x="755576" y="118373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3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746478"/>
              </p:ext>
            </p:extLst>
          </p:nvPr>
        </p:nvGraphicFramePr>
        <p:xfrm>
          <a:off x="1907704" y="1375082"/>
          <a:ext cx="6912770" cy="512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708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09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03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09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38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4857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5187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u="none" strike="noStrike" dirty="0">
                          <a:effectLst/>
                          <a:latin typeface="Book Antiqua" panose="02040602050305030304" pitchFamily="18" charset="0"/>
                        </a:rPr>
                        <a:t>País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u="none" strike="noStrike" dirty="0">
                          <a:effectLst/>
                          <a:latin typeface="Book Antiqua" panose="02040602050305030304" pitchFamily="18" charset="0"/>
                        </a:rPr>
                        <a:t>Programa 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u="none" strike="noStrike" dirty="0">
                          <a:effectLst/>
                          <a:latin typeface="Book Antiqua" panose="02040602050305030304" pitchFamily="18" charset="0"/>
                        </a:rPr>
                        <a:t>Programa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u="none" strike="noStrike" dirty="0">
                          <a:effectLst/>
                          <a:latin typeface="Book Antiqua" panose="02040602050305030304" pitchFamily="18" charset="0"/>
                        </a:rPr>
                        <a:t>Proyecto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u="none" strike="noStrike" dirty="0">
                          <a:effectLst/>
                          <a:latin typeface="Book Antiqua" panose="02040602050305030304" pitchFamily="18" charset="0"/>
                        </a:rPr>
                        <a:t>Incentivo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u="none" strike="noStrike" dirty="0">
                          <a:effectLst/>
                          <a:latin typeface="Book Antiqua" panose="02040602050305030304" pitchFamily="18" charset="0"/>
                        </a:rPr>
                        <a:t>Objetivo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0516"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b="1" u="none" strike="noStrike" dirty="0">
                          <a:effectLst/>
                          <a:latin typeface="Book Antiqua" panose="02040602050305030304" pitchFamily="18" charset="0"/>
                        </a:rPr>
                        <a:t>Chile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Programa Jóvenes Bicentenario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X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Diagnostico, cursos formativos, practicas laborales, intermediación laboral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300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b="1" u="none" strike="noStrike" dirty="0">
                          <a:effectLst/>
                          <a:latin typeface="Book Antiqua" panose="02040602050305030304" pitchFamily="18" charset="0"/>
                        </a:rPr>
                        <a:t>Chile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Programa Chile Joven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X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Cursos de capacitación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300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b="1" u="none" strike="noStrike" dirty="0">
                          <a:effectLst/>
                          <a:latin typeface="Book Antiqua" panose="02040602050305030304" pitchFamily="18" charset="0"/>
                        </a:rPr>
                        <a:t>Chile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u="none" strike="noStrike" dirty="0" smtClean="0">
                          <a:effectLst/>
                          <a:latin typeface="Book Antiqua" panose="02040602050305030304" pitchFamily="18" charset="0"/>
                        </a:rPr>
                        <a:t>Chile Califica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X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Cursos de capacitación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450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b="1" u="none" strike="noStrike" dirty="0">
                          <a:effectLst/>
                          <a:latin typeface="Book Antiqua" panose="02040602050305030304" pitchFamily="18" charset="0"/>
                        </a:rPr>
                        <a:t>Chile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Programa Aprendices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X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X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Formación práctica y profesional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600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b="1" u="none" strike="noStrike" dirty="0">
                          <a:effectLst/>
                          <a:latin typeface="Book Antiqua" panose="02040602050305030304" pitchFamily="18" charset="0"/>
                        </a:rPr>
                        <a:t>Chile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Programa + Capaz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X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X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Capacitación, intermediación y certificación laboral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450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b="1" u="none" strike="noStrike" dirty="0">
                          <a:effectLst/>
                          <a:latin typeface="Book Antiqua" panose="02040602050305030304" pitchFamily="18" charset="0"/>
                        </a:rPr>
                        <a:t>Colombia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Jóvenes en Acción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X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Formación práctica y profesional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7201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C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Colombia</a:t>
                      </a: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C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Programa 40.000 empleos</a:t>
                      </a:r>
                      <a:endParaRPr lang="es-EC" sz="1300" u="none" strike="noStrike" kern="1200" dirty="0">
                        <a:solidFill>
                          <a:schemeClr val="dk1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C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C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C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es-EC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X</a:t>
                      </a:r>
                      <a:endParaRPr lang="es-EC" sz="1300" u="none" strike="noStrike" kern="1200" dirty="0">
                        <a:solidFill>
                          <a:schemeClr val="dk1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es-EC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Subsidio a las empresas que contraten jóvenes</a:t>
                      </a:r>
                      <a:endParaRPr lang="es-EC" sz="1300" u="none" strike="noStrike" kern="1200" dirty="0">
                        <a:solidFill>
                          <a:schemeClr val="dk1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7201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b="1" u="none" strike="noStrike" dirty="0">
                          <a:effectLst/>
                          <a:latin typeface="Book Antiqua" panose="02040602050305030304" pitchFamily="18" charset="0"/>
                        </a:rPr>
                        <a:t>Colombia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Programa de promoción del empleo juvenil en Colombia “Red de egresados Proniño”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X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Formación práctica y profesional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4160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6" y="5877272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1" name="13 Rectángulo"/>
          <p:cNvSpPr/>
          <p:nvPr/>
        </p:nvSpPr>
        <p:spPr>
          <a:xfrm>
            <a:off x="1363220" y="406405"/>
            <a:ext cx="2210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CUADRO</a:t>
            </a:r>
          </a:p>
        </p:txBody>
      </p:sp>
      <p:sp>
        <p:nvSpPr>
          <p:cNvPr id="22" name="15 Rectángulo"/>
          <p:cNvSpPr/>
          <p:nvPr/>
        </p:nvSpPr>
        <p:spPr>
          <a:xfrm>
            <a:off x="1413128" y="838453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Arial Rounded MT Bold" pitchFamily="34" charset="0"/>
              </a:rPr>
              <a:t>RESUMEN</a:t>
            </a:r>
          </a:p>
        </p:txBody>
      </p:sp>
      <p:sp>
        <p:nvSpPr>
          <p:cNvPr id="23" name="16 CuadroTexto"/>
          <p:cNvSpPr txBox="1"/>
          <p:nvPr/>
        </p:nvSpPr>
        <p:spPr>
          <a:xfrm>
            <a:off x="755576" y="118373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3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716927"/>
              </p:ext>
            </p:extLst>
          </p:nvPr>
        </p:nvGraphicFramePr>
        <p:xfrm>
          <a:off x="785787" y="1357298"/>
          <a:ext cx="8072493" cy="443830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722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34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74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59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10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0223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049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u="none" strike="noStrike" dirty="0">
                          <a:effectLst/>
                          <a:latin typeface="Book Antiqua" panose="02040602050305030304" pitchFamily="18" charset="0"/>
                        </a:rPr>
                        <a:t>País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u="none" strike="noStrike" dirty="0">
                          <a:effectLst/>
                          <a:latin typeface="Book Antiqua" panose="02040602050305030304" pitchFamily="18" charset="0"/>
                        </a:rPr>
                        <a:t>Programa 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u="none" strike="noStrike" dirty="0">
                          <a:effectLst/>
                          <a:latin typeface="Book Antiqua" panose="02040602050305030304" pitchFamily="18" charset="0"/>
                        </a:rPr>
                        <a:t>Programa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u="none" strike="noStrike" dirty="0">
                          <a:effectLst/>
                          <a:latin typeface="Book Antiqua" panose="02040602050305030304" pitchFamily="18" charset="0"/>
                        </a:rPr>
                        <a:t>Proyecto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u="none" strike="noStrike" dirty="0">
                          <a:effectLst/>
                          <a:latin typeface="Book Antiqua" panose="02040602050305030304" pitchFamily="18" charset="0"/>
                        </a:rPr>
                        <a:t>Incentivo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u="none" strike="noStrike" dirty="0">
                          <a:effectLst/>
                          <a:latin typeface="Book Antiqua" panose="02040602050305030304" pitchFamily="18" charset="0"/>
                        </a:rPr>
                        <a:t>Objetivo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851"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b="1" u="none" strike="noStrike" dirty="0">
                          <a:effectLst/>
                          <a:latin typeface="Book Antiqua" panose="02040602050305030304" pitchFamily="18" charset="0"/>
                        </a:rPr>
                        <a:t>Ecuador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Mi Primer Empleo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X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X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Practicas Profesionales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851"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b="1" u="none" strike="noStrike" dirty="0">
                          <a:effectLst/>
                          <a:latin typeface="Book Antiqua" panose="02040602050305030304" pitchFamily="18" charset="0"/>
                        </a:rPr>
                        <a:t>Ecuador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Red socio empleo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X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Agencias Red Socio Empleo, bolsa de empleo y capacitación técnica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851"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b="1" u="none" strike="noStrike" dirty="0">
                          <a:effectLst/>
                          <a:latin typeface="Book Antiqua" panose="02040602050305030304" pitchFamily="18" charset="0"/>
                        </a:rPr>
                        <a:t>Paraguay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Política Pública de Empleo Juvenil 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X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Implementar estrategias para construir trayectorias de trabajo decente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006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b="1" u="none" strike="noStrike" dirty="0">
                          <a:effectLst/>
                          <a:latin typeface="Book Antiqua" panose="02040602050305030304" pitchFamily="18" charset="0"/>
                        </a:rPr>
                        <a:t>Paraguay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Ley No. 4.951/13: De Inserción al Empleo Juvenil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X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X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Formación, capacitación e inserción laboral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006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b="1" u="none" strike="noStrike" dirty="0">
                          <a:effectLst/>
                          <a:latin typeface="Book Antiqua" panose="02040602050305030304" pitchFamily="18" charset="0"/>
                        </a:rPr>
                        <a:t>Perú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Jóvenes Productivos - Programa Nacional de Empleo Juvenil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X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Capacitación e intermediación laboral y asistencia para el emprendimiento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677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b="1" u="none" strike="noStrike" dirty="0">
                          <a:effectLst/>
                          <a:latin typeface="Book Antiqua" panose="02040602050305030304" pitchFamily="18" charset="0"/>
                        </a:rPr>
                        <a:t>Perú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ProJoven Perú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X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Formación práctica y profesional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528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b="1" u="none" strike="noStrike" dirty="0">
                          <a:effectLst/>
                          <a:latin typeface="Book Antiqua" panose="02040602050305030304" pitchFamily="18" charset="0"/>
                        </a:rPr>
                        <a:t>Perú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Programa de Apoyo a Jóvenes Emprendedores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X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Acompañamiento para fortalecer iniciativas empresariales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6692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b="1" u="none" strike="noStrike" dirty="0">
                          <a:effectLst/>
                          <a:latin typeface="Book Antiqua" panose="02040602050305030304" pitchFamily="18" charset="0"/>
                        </a:rPr>
                        <a:t>Uruguay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Ley No. 19.133: Ley de Empleo Juvenil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X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X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Regular el acceso a trabajo en relación de dependencia, las prácticas laborales, la promoción de emprendimientos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6006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b="1" u="none" strike="noStrike" dirty="0">
                          <a:effectLst/>
                          <a:latin typeface="Book Antiqua" panose="02040602050305030304" pitchFamily="18" charset="0"/>
                        </a:rPr>
                        <a:t>Uruguay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Ley Nº 16.873: Contratos Laborales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X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u="none" strike="noStrike" dirty="0">
                          <a:effectLst/>
                          <a:latin typeface="Book Antiqua" panose="02040602050305030304" pitchFamily="18" charset="0"/>
                        </a:rPr>
                        <a:t>Establecer las modalidades de los contratos para incentivar la inserción laboral de jóvenes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116" marR="6116" marT="611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8667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6" y="5877272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1" name="13 Rectángulo"/>
          <p:cNvSpPr/>
          <p:nvPr/>
        </p:nvSpPr>
        <p:spPr>
          <a:xfrm>
            <a:off x="1363220" y="406405"/>
            <a:ext cx="2150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PUNTOS</a:t>
            </a:r>
          </a:p>
        </p:txBody>
      </p:sp>
      <p:sp>
        <p:nvSpPr>
          <p:cNvPr id="22" name="15 Rectángulo"/>
          <p:cNvSpPr/>
          <p:nvPr/>
        </p:nvSpPr>
        <p:spPr>
          <a:xfrm>
            <a:off x="1413128" y="838453"/>
            <a:ext cx="2183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Arial Rounded MT Bold" pitchFamily="34" charset="0"/>
              </a:rPr>
              <a:t>EN COMÚN</a:t>
            </a:r>
          </a:p>
        </p:txBody>
      </p:sp>
      <p:sp>
        <p:nvSpPr>
          <p:cNvPr id="23" name="16 CuadroTexto"/>
          <p:cNvSpPr txBox="1"/>
          <p:nvPr/>
        </p:nvSpPr>
        <p:spPr>
          <a:xfrm>
            <a:off x="755576" y="118373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3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10" name="9 Diagrama"/>
          <p:cNvGraphicFramePr/>
          <p:nvPr/>
        </p:nvGraphicFramePr>
        <p:xfrm>
          <a:off x="1928826" y="1857364"/>
          <a:ext cx="742952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91684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6" y="5877272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9" name="17 CuadroTexto"/>
          <p:cNvSpPr txBox="1"/>
          <p:nvPr/>
        </p:nvSpPr>
        <p:spPr>
          <a:xfrm>
            <a:off x="0" y="4221088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ALEMANIA</a:t>
            </a:r>
          </a:p>
        </p:txBody>
      </p:sp>
      <p:sp>
        <p:nvSpPr>
          <p:cNvPr id="21" name="13 Rectángulo"/>
          <p:cNvSpPr/>
          <p:nvPr/>
        </p:nvSpPr>
        <p:spPr>
          <a:xfrm>
            <a:off x="1363220" y="406405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PROGRAMAS</a:t>
            </a:r>
          </a:p>
        </p:txBody>
      </p:sp>
      <p:sp>
        <p:nvSpPr>
          <p:cNvPr id="22" name="15 Rectángulo"/>
          <p:cNvSpPr/>
          <p:nvPr/>
        </p:nvSpPr>
        <p:spPr>
          <a:xfrm>
            <a:off x="1413128" y="838453"/>
            <a:ext cx="277672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Arial Rounded MT Bold" pitchFamily="34" charset="0"/>
              </a:rPr>
              <a:t>DE INSERCIÓN</a:t>
            </a:r>
          </a:p>
          <a:p>
            <a:r>
              <a:rPr lang="es-EC" sz="2800" b="1" dirty="0" smtClean="0">
                <a:latin typeface="Arial Rounded MT Bold" pitchFamily="34" charset="0"/>
              </a:rPr>
              <a:t>LABORAL</a:t>
            </a:r>
          </a:p>
          <a:p>
            <a:endParaRPr lang="es-EC" sz="2800" b="1" dirty="0" smtClean="0">
              <a:latin typeface="Arial Rounded MT Bold" pitchFamily="34" charset="0"/>
            </a:endParaRPr>
          </a:p>
        </p:txBody>
      </p:sp>
      <p:sp>
        <p:nvSpPr>
          <p:cNvPr id="23" name="16 CuadroTexto"/>
          <p:cNvSpPr txBox="1"/>
          <p:nvPr/>
        </p:nvSpPr>
        <p:spPr>
          <a:xfrm>
            <a:off x="755576" y="118373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2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24" name="Picture 2" descr="http://www.banderas-mundo.es/data/flags/ultra/d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60" y="3690360"/>
            <a:ext cx="60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905042575"/>
              </p:ext>
            </p:extLst>
          </p:nvPr>
        </p:nvGraphicFramePr>
        <p:xfrm>
          <a:off x="1855028" y="1894766"/>
          <a:ext cx="7829540" cy="4918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canalmarketing.files.wordpress.com/2013/12/c6e64-crowdfundin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1311388"/>
            <a:ext cx="5854754" cy="554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9" name="18 Rectángulo"/>
          <p:cNvSpPr/>
          <p:nvPr/>
        </p:nvSpPr>
        <p:spPr>
          <a:xfrm>
            <a:off x="1548993" y="836712"/>
            <a:ext cx="3023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PROPUESTA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899592" y="548680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4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6" y="5877272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9" name="18 Rectángulo"/>
          <p:cNvSpPr/>
          <p:nvPr/>
        </p:nvSpPr>
        <p:spPr>
          <a:xfrm>
            <a:off x="1548993" y="573760"/>
            <a:ext cx="3023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PROPUESTA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899592" y="285728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4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434550436"/>
              </p:ext>
            </p:extLst>
          </p:nvPr>
        </p:nvGraphicFramePr>
        <p:xfrm>
          <a:off x="1214414" y="1571612"/>
          <a:ext cx="771530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0479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6" y="5877272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9" name="17 CuadroTexto"/>
          <p:cNvSpPr txBox="1"/>
          <p:nvPr/>
        </p:nvSpPr>
        <p:spPr>
          <a:xfrm>
            <a:off x="0" y="4221088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ALEMANIA</a:t>
            </a:r>
          </a:p>
        </p:txBody>
      </p:sp>
      <p:sp>
        <p:nvSpPr>
          <p:cNvPr id="21" name="13 Rectángulo"/>
          <p:cNvSpPr/>
          <p:nvPr/>
        </p:nvSpPr>
        <p:spPr>
          <a:xfrm>
            <a:off x="1363220" y="406405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PROGRAMAS</a:t>
            </a:r>
          </a:p>
        </p:txBody>
      </p:sp>
      <p:sp>
        <p:nvSpPr>
          <p:cNvPr id="22" name="15 Rectángulo"/>
          <p:cNvSpPr/>
          <p:nvPr/>
        </p:nvSpPr>
        <p:spPr>
          <a:xfrm>
            <a:off x="1413128" y="838453"/>
            <a:ext cx="277672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Arial Rounded MT Bold" pitchFamily="34" charset="0"/>
              </a:rPr>
              <a:t>DE INSERCIÓN</a:t>
            </a:r>
          </a:p>
          <a:p>
            <a:r>
              <a:rPr lang="es-EC" sz="2800" b="1" dirty="0" smtClean="0">
                <a:latin typeface="Arial Rounded MT Bold" pitchFamily="34" charset="0"/>
              </a:rPr>
              <a:t>LABORAL</a:t>
            </a:r>
          </a:p>
          <a:p>
            <a:endParaRPr lang="es-EC" sz="2800" b="1" dirty="0" smtClean="0">
              <a:latin typeface="Arial Rounded MT Bold" pitchFamily="34" charset="0"/>
            </a:endParaRPr>
          </a:p>
        </p:txBody>
      </p:sp>
      <p:sp>
        <p:nvSpPr>
          <p:cNvPr id="23" name="16 CuadroTexto"/>
          <p:cNvSpPr txBox="1"/>
          <p:nvPr/>
        </p:nvSpPr>
        <p:spPr>
          <a:xfrm>
            <a:off x="755576" y="118373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2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24" name="Picture 2" descr="http://www.banderas-mundo.es/data/flags/ultra/d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60" y="3690360"/>
            <a:ext cx="60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84571251"/>
              </p:ext>
            </p:extLst>
          </p:nvPr>
        </p:nvGraphicFramePr>
        <p:xfrm>
          <a:off x="2020564" y="1700808"/>
          <a:ext cx="701593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61198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6" y="5877272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9" name="17 CuadroTexto"/>
          <p:cNvSpPr txBox="1"/>
          <p:nvPr/>
        </p:nvSpPr>
        <p:spPr>
          <a:xfrm>
            <a:off x="0" y="4221088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ALEMANIA</a:t>
            </a:r>
          </a:p>
        </p:txBody>
      </p:sp>
      <p:sp>
        <p:nvSpPr>
          <p:cNvPr id="21" name="13 Rectángulo"/>
          <p:cNvSpPr/>
          <p:nvPr/>
        </p:nvSpPr>
        <p:spPr>
          <a:xfrm>
            <a:off x="1363220" y="406405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PROGRAMAS</a:t>
            </a:r>
          </a:p>
        </p:txBody>
      </p:sp>
      <p:sp>
        <p:nvSpPr>
          <p:cNvPr id="22" name="15 Rectángulo"/>
          <p:cNvSpPr/>
          <p:nvPr/>
        </p:nvSpPr>
        <p:spPr>
          <a:xfrm>
            <a:off x="1413128" y="838453"/>
            <a:ext cx="277672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Arial Rounded MT Bold" pitchFamily="34" charset="0"/>
              </a:rPr>
              <a:t>DE INSERCIÓN</a:t>
            </a:r>
          </a:p>
          <a:p>
            <a:r>
              <a:rPr lang="es-EC" sz="2800" b="1" dirty="0" smtClean="0">
                <a:latin typeface="Arial Rounded MT Bold" pitchFamily="34" charset="0"/>
              </a:rPr>
              <a:t>LABORAL</a:t>
            </a:r>
          </a:p>
          <a:p>
            <a:endParaRPr lang="es-EC" sz="2800" b="1" dirty="0" smtClean="0">
              <a:latin typeface="Arial Rounded MT Bold" pitchFamily="34" charset="0"/>
            </a:endParaRPr>
          </a:p>
        </p:txBody>
      </p:sp>
      <p:sp>
        <p:nvSpPr>
          <p:cNvPr id="23" name="16 CuadroTexto"/>
          <p:cNvSpPr txBox="1"/>
          <p:nvPr/>
        </p:nvSpPr>
        <p:spPr>
          <a:xfrm>
            <a:off x="755576" y="118373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2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24" name="Picture 2" descr="http://www.banderas-mundo.es/data/flags/ultra/d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60" y="3690360"/>
            <a:ext cx="60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88847016"/>
              </p:ext>
            </p:extLst>
          </p:nvPr>
        </p:nvGraphicFramePr>
        <p:xfrm>
          <a:off x="2020564" y="1700808"/>
          <a:ext cx="701593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76140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6" y="5877272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9" name="17 CuadroTexto"/>
          <p:cNvSpPr txBox="1"/>
          <p:nvPr/>
        </p:nvSpPr>
        <p:spPr>
          <a:xfrm>
            <a:off x="0" y="4221088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ARGENTINA</a:t>
            </a:r>
          </a:p>
        </p:txBody>
      </p:sp>
      <p:sp>
        <p:nvSpPr>
          <p:cNvPr id="21" name="13 Rectángulo"/>
          <p:cNvSpPr/>
          <p:nvPr/>
        </p:nvSpPr>
        <p:spPr>
          <a:xfrm>
            <a:off x="1363220" y="406405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PROGRAMAS</a:t>
            </a:r>
          </a:p>
        </p:txBody>
      </p:sp>
      <p:sp>
        <p:nvSpPr>
          <p:cNvPr id="22" name="15 Rectángulo"/>
          <p:cNvSpPr/>
          <p:nvPr/>
        </p:nvSpPr>
        <p:spPr>
          <a:xfrm>
            <a:off x="1413128" y="838453"/>
            <a:ext cx="277672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Arial Rounded MT Bold" pitchFamily="34" charset="0"/>
              </a:rPr>
              <a:t>DE INSERCIÓN</a:t>
            </a:r>
          </a:p>
          <a:p>
            <a:r>
              <a:rPr lang="es-EC" sz="2800" b="1" dirty="0" smtClean="0">
                <a:latin typeface="Arial Rounded MT Bold" pitchFamily="34" charset="0"/>
              </a:rPr>
              <a:t>LABORAL</a:t>
            </a:r>
          </a:p>
          <a:p>
            <a:endParaRPr lang="es-EC" sz="2800" b="1" dirty="0" smtClean="0">
              <a:latin typeface="Arial Rounded MT Bold" pitchFamily="34" charset="0"/>
            </a:endParaRPr>
          </a:p>
        </p:txBody>
      </p:sp>
      <p:sp>
        <p:nvSpPr>
          <p:cNvPr id="23" name="16 CuadroTexto"/>
          <p:cNvSpPr txBox="1"/>
          <p:nvPr/>
        </p:nvSpPr>
        <p:spPr>
          <a:xfrm>
            <a:off x="755576" y="118373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2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016498169"/>
              </p:ext>
            </p:extLst>
          </p:nvPr>
        </p:nvGraphicFramePr>
        <p:xfrm>
          <a:off x="1855028" y="1894766"/>
          <a:ext cx="7829540" cy="4918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4" descr="http://www.ecolo.mrecic.gov.ar/userfiles/BANDERA_ARGENTIN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15" y="3690412"/>
            <a:ext cx="59999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794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ages.lagazzettadf.com/2013/09/o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6" y="5877272"/>
            <a:ext cx="15767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-2259124" y="2259124"/>
            <a:ext cx="6858000" cy="2339752"/>
          </a:xfrm>
          <a:prstGeom prst="triangle">
            <a:avLst>
              <a:gd name="adj" fmla="val 65666"/>
            </a:avLst>
          </a:prstGeom>
          <a:solidFill>
            <a:schemeClr val="accent1">
              <a:lumMod val="7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1" name="13 Rectángulo"/>
          <p:cNvSpPr/>
          <p:nvPr/>
        </p:nvSpPr>
        <p:spPr>
          <a:xfrm>
            <a:off x="1363220" y="406405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00B0F0"/>
                </a:solidFill>
                <a:latin typeface="Arial Rounded MT Bold" pitchFamily="34" charset="0"/>
              </a:rPr>
              <a:t>PROGRAMAS</a:t>
            </a:r>
          </a:p>
        </p:txBody>
      </p:sp>
      <p:sp>
        <p:nvSpPr>
          <p:cNvPr id="22" name="15 Rectángulo"/>
          <p:cNvSpPr/>
          <p:nvPr/>
        </p:nvSpPr>
        <p:spPr>
          <a:xfrm>
            <a:off x="1413128" y="838453"/>
            <a:ext cx="277672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Arial Rounded MT Bold" pitchFamily="34" charset="0"/>
              </a:rPr>
              <a:t>DE INSERCIÓN</a:t>
            </a:r>
          </a:p>
          <a:p>
            <a:r>
              <a:rPr lang="es-EC" sz="2800" b="1" dirty="0" smtClean="0">
                <a:latin typeface="Arial Rounded MT Bold" pitchFamily="34" charset="0"/>
              </a:rPr>
              <a:t>LABORAL</a:t>
            </a:r>
          </a:p>
          <a:p>
            <a:endParaRPr lang="es-EC" sz="2800" b="1" dirty="0" smtClean="0">
              <a:latin typeface="Arial Rounded MT Bold" pitchFamily="34" charset="0"/>
            </a:endParaRPr>
          </a:p>
        </p:txBody>
      </p:sp>
      <p:sp>
        <p:nvSpPr>
          <p:cNvPr id="23" name="16 CuadroTexto"/>
          <p:cNvSpPr txBox="1"/>
          <p:nvPr/>
        </p:nvSpPr>
        <p:spPr>
          <a:xfrm>
            <a:off x="755576" y="118373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2</a:t>
            </a:r>
            <a:endParaRPr lang="es-EC" sz="72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62739298"/>
              </p:ext>
            </p:extLst>
          </p:nvPr>
        </p:nvGraphicFramePr>
        <p:xfrm>
          <a:off x="2020564" y="1700808"/>
          <a:ext cx="701593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17 CuadroTexto"/>
          <p:cNvSpPr txBox="1"/>
          <p:nvPr/>
        </p:nvSpPr>
        <p:spPr>
          <a:xfrm>
            <a:off x="0" y="4221088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ARGENTINA</a:t>
            </a:r>
          </a:p>
        </p:txBody>
      </p:sp>
      <p:pic>
        <p:nvPicPr>
          <p:cNvPr id="14" name="Picture 4" descr="http://www.ecolo.mrecic.gov.ar/userfiles/BANDERA_ARGENTIN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15" y="3690412"/>
            <a:ext cx="59999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6700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3236</TotalTime>
  <Words>4489</Words>
  <Application>Microsoft Office PowerPoint</Application>
  <PresentationFormat>On-screen Show (4:3)</PresentationFormat>
  <Paragraphs>1060</Paragraphs>
  <Slides>51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Marco Aguas</dc:creator>
  <cp:lastModifiedBy>Lazo Castro, Milagros</cp:lastModifiedBy>
  <cp:revision>545</cp:revision>
  <dcterms:created xsi:type="dcterms:W3CDTF">2015-07-08T17:38:36Z</dcterms:created>
  <dcterms:modified xsi:type="dcterms:W3CDTF">2016-01-29T13:30:24Z</dcterms:modified>
</cp:coreProperties>
</file>