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8" r:id="rId2"/>
    <p:sldId id="524" r:id="rId3"/>
    <p:sldId id="329" r:id="rId4"/>
    <p:sldId id="335" r:id="rId5"/>
    <p:sldId id="522" r:id="rId6"/>
    <p:sldId id="326" r:id="rId7"/>
    <p:sldId id="523" r:id="rId8"/>
    <p:sldId id="295" r:id="rId9"/>
    <p:sldId id="328" r:id="rId1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846"/>
    <a:srgbClr val="FA3C4B"/>
    <a:srgbClr val="FB6973"/>
    <a:srgbClr val="1E2DBE"/>
    <a:srgbClr val="05D2D2"/>
    <a:srgbClr val="FFCD2D"/>
    <a:srgbClr val="FFFFFF"/>
    <a:srgbClr val="F6BB00"/>
    <a:srgbClr val="8CE164"/>
    <a:srgbClr val="1A2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8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9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3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71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5AF51A28-9423-4616-B246-4B2DF68AA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4152"/>
            <a:ext cx="6256863" cy="827507"/>
          </a:xfrm>
        </p:spPr>
        <p:txBody>
          <a:bodyPr wrap="square" tIns="144000" bIns="72000">
            <a:spAutoFit/>
          </a:bodyPr>
          <a:lstStyle>
            <a:lvl1pPr>
              <a:defRPr lang="en-US" sz="4400" kern="120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547754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646D0B7-B859-4ED9-8A1C-7CD028CE05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7573" y="693404"/>
            <a:ext cx="6256863" cy="882907"/>
          </a:xfrm>
        </p:spPr>
        <p:txBody>
          <a:bodyPr vert="horz" wrap="square" lIns="91440" tIns="144000" rIns="91440" bIns="72000" rtlCol="0" anchor="ctr">
            <a:spAutoFit/>
          </a:bodyPr>
          <a:lstStyle>
            <a:lvl1pPr>
              <a:defRPr lang="en-US" dirty="0">
                <a:solidFill>
                  <a:srgbClr val="1E2DBE"/>
                </a:solidFill>
                <a:latin typeface="Overpass" panose="00000800000000000000" pitchFamily="2" charset="0"/>
              </a:defRPr>
            </a:lvl1pPr>
          </a:lstStyle>
          <a:p>
            <a:pPr lvl="0"/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63330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CDFDB731-34B8-4189-A9F5-B596DBE01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5" y="1402171"/>
            <a:ext cx="6256863" cy="882907"/>
          </a:xfrm>
        </p:spPr>
        <p:txBody>
          <a:bodyPr vert="horz" wrap="square" lIns="91440" tIns="144000" rIns="91440" bIns="72000" rtlCol="0" anchor="ctr">
            <a:spAutoFit/>
          </a:bodyPr>
          <a:lstStyle>
            <a:lvl1pPr>
              <a:defRPr lang="en-US">
                <a:solidFill>
                  <a:srgbClr val="1E2DBE"/>
                </a:solidFill>
                <a:latin typeface="Overpass" panose="00000800000000000000" pitchFamily="2" charset="0"/>
              </a:defRPr>
            </a:lvl1pPr>
          </a:lstStyle>
          <a:p>
            <a:pPr lvl="0"/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90103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8A497-D930-4320-BA69-FBC6A6E674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2198" y="4095975"/>
            <a:ext cx="2520000" cy="1745044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975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D8B2C73-F480-4E7E-ABBA-564DB2D32C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36001" y="2149864"/>
            <a:ext cx="2520000" cy="1228708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975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86342BD-C673-405D-BBA8-2EC7E7AB70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54188" y="4095982"/>
            <a:ext cx="2331225" cy="2202089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975"/>
            </a:lvl1pPr>
          </a:lstStyle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700D5-30F0-4A49-B8A0-124223907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7573" y="693404"/>
            <a:ext cx="6256863" cy="882907"/>
          </a:xfrm>
        </p:spPr>
        <p:txBody>
          <a:bodyPr vert="horz" wrap="square" lIns="91440" tIns="144000" rIns="91440" bIns="72000" rtlCol="0" anchor="ctr">
            <a:spAutoFit/>
          </a:bodyPr>
          <a:lstStyle>
            <a:lvl1pPr>
              <a:defRPr lang="en-US">
                <a:solidFill>
                  <a:srgbClr val="1E2DBE"/>
                </a:solidFill>
                <a:latin typeface="Overpass" panose="00000800000000000000" pitchFamily="2" charset="0"/>
              </a:defRPr>
            </a:lvl1pPr>
          </a:lstStyle>
          <a:p>
            <a:pPr lvl="0"/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401292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AE4C2C-DFDF-46C2-9A31-38B63505F6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" y="0"/>
            <a:ext cx="12191999" cy="6858000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975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13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4700D5-30F0-4A49-B8A0-124223907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7573" y="693404"/>
            <a:ext cx="6256863" cy="882907"/>
          </a:xfrm>
        </p:spPr>
        <p:txBody>
          <a:bodyPr vert="horz" wrap="square" lIns="91440" tIns="144000" rIns="91440" bIns="72000" rtlCol="0" anchor="ctr">
            <a:spAutoFit/>
          </a:bodyPr>
          <a:lstStyle>
            <a:lvl1pPr>
              <a:defRPr lang="en-US">
                <a:solidFill>
                  <a:srgbClr val="1E2DBE"/>
                </a:solidFill>
                <a:latin typeface="Overpass" panose="00000800000000000000" pitchFamily="2" charset="0"/>
              </a:defRPr>
            </a:lvl1pPr>
          </a:lstStyle>
          <a:p>
            <a:pPr lvl="0"/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027803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8F833E72-45BF-42F2-A3AC-B5E5E2F92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7573" y="693404"/>
            <a:ext cx="6256863" cy="882907"/>
          </a:xfrm>
        </p:spPr>
        <p:txBody>
          <a:bodyPr vert="horz" wrap="square" lIns="91440" tIns="144000" rIns="91440" bIns="72000" rtlCol="0" anchor="ctr">
            <a:spAutoFit/>
          </a:bodyPr>
          <a:lstStyle>
            <a:lvl1pPr>
              <a:defRPr lang="en-US">
                <a:solidFill>
                  <a:srgbClr val="1E2DBE"/>
                </a:solidFill>
                <a:latin typeface="Overpass" panose="00000800000000000000" pitchFamily="2" charset="0"/>
              </a:defRPr>
            </a:lvl1pPr>
          </a:lstStyle>
          <a:p>
            <a:pPr lvl="0"/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071422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8F833E72-45BF-42F2-A3AC-B5E5E2F92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7573" y="721104"/>
            <a:ext cx="6256863" cy="827507"/>
          </a:xfrm>
        </p:spPr>
        <p:txBody>
          <a:bodyPr wrap="square" tIns="144000" bIns="72000">
            <a:spAutoFit/>
          </a:bodyPr>
          <a:lstStyle>
            <a:lvl1pPr algn="ctr">
              <a:defRPr lang="en-US" sz="4400" kern="120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24159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5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6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5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1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9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7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1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7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3" r:id="rId13"/>
    <p:sldLayoutId id="2147483724" r:id="rId14"/>
    <p:sldLayoutId id="2147483728" r:id="rId15"/>
    <p:sldLayoutId id="2147483649" r:id="rId16"/>
    <p:sldLayoutId id="2147483653" r:id="rId17"/>
    <p:sldLayoutId id="2147483655" r:id="rId18"/>
    <p:sldLayoutId id="214748365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p3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microsoft.com/office/2007/relationships/hdphoto" Target="../media/hdphoto1.wdp"/><Relationship Id="rId4" Type="http://schemas.openxmlformats.org/officeDocument/2006/relationships/audio" Target="../media/media1.mp3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mp3"/><Relationship Id="rId7" Type="http://schemas.microsoft.com/office/2007/relationships/hdphoto" Target="../media/hdphoto2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5.xml"/><Relationship Id="rId4" Type="http://schemas.openxmlformats.org/officeDocument/2006/relationships/audio" Target="../media/media3.mp3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5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4.xml"/><Relationship Id="rId4" Type="http://schemas.openxmlformats.org/officeDocument/2006/relationships/audio" Target="../media/media3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3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3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4" Type="http://schemas.openxmlformats.org/officeDocument/2006/relationships/audio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-1">
            <a:hlinkClick r:id="" action="ppaction://media"/>
            <a:extLst>
              <a:ext uri="{FF2B5EF4-FFF2-40B4-BE49-F238E27FC236}">
                <a16:creationId xmlns:a16="http://schemas.microsoft.com/office/drawing/2014/main" id="{55AFFDFF-B56B-4AA1-819B-E87F00EA11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97610" y="508174"/>
            <a:ext cx="609600" cy="60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44D9D-0BF7-4E59-AC7A-12B1E8807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06" y="1992128"/>
            <a:ext cx="8008761" cy="1711535"/>
          </a:xfrm>
        </p:spPr>
        <p:txBody>
          <a:bodyPr>
            <a:noAutofit/>
          </a:bodyPr>
          <a:lstStyle/>
          <a:p>
            <a:pPr algn="l"/>
            <a:r>
              <a:rPr lang="fr-FR" sz="5500" spc="-150" dirty="0">
                <a:solidFill>
                  <a:srgbClr val="1E2DBE"/>
                </a:solidFill>
                <a:latin typeface="Overpass" panose="00000800000000000000" pitchFamily="2" charset="0"/>
                <a:sym typeface="Arial"/>
              </a:rPr>
              <a:t>Action normative</a:t>
            </a:r>
            <a:br>
              <a:rPr lang="fr-FR" sz="5500" spc="-150" dirty="0">
                <a:solidFill>
                  <a:srgbClr val="1E2DBE"/>
                </a:solidFill>
                <a:latin typeface="Overpass" panose="00000800000000000000" pitchFamily="2" charset="0"/>
                <a:sym typeface="Arial"/>
              </a:rPr>
            </a:br>
            <a:r>
              <a:rPr lang="fr-FR" sz="5500" spc="-150" dirty="0">
                <a:solidFill>
                  <a:srgbClr val="1E2DBE"/>
                </a:solidFill>
                <a:latin typeface="Overpass" panose="00000800000000000000" pitchFamily="2" charset="0"/>
                <a:sym typeface="Arial"/>
              </a:rPr>
              <a:t>sur les apprentissages</a:t>
            </a:r>
            <a:endParaRPr lang="es-ES" sz="5500" spc="-150" dirty="0">
              <a:solidFill>
                <a:srgbClr val="1E2DBE"/>
              </a:solidFill>
              <a:latin typeface="Overpass" panose="00000800000000000000" pitchFamily="2" charset="0"/>
              <a:sym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03465-F07E-420B-BBEA-B8A28D060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98" y="1656984"/>
            <a:ext cx="4566412" cy="545330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rgbClr val="05D2D2"/>
                </a:solidFill>
                <a:latin typeface="Overpass SemiBold"/>
              </a:rPr>
              <a:t>110</a:t>
            </a:r>
            <a:r>
              <a:rPr lang="fr-FR" sz="2800" baseline="30000" dirty="0">
                <a:solidFill>
                  <a:srgbClr val="05D2D2"/>
                </a:solidFill>
                <a:latin typeface="Overpass SemiBold"/>
              </a:rPr>
              <a:t>e</a:t>
            </a:r>
            <a:r>
              <a:rPr lang="fr-FR" sz="2800" dirty="0">
                <a:solidFill>
                  <a:srgbClr val="05D2D2"/>
                </a:solidFill>
                <a:latin typeface="Overpass SemiBold"/>
              </a:rPr>
              <a:t> session de la CIT</a:t>
            </a:r>
          </a:p>
        </p:txBody>
      </p:sp>
      <p:sp>
        <p:nvSpPr>
          <p:cNvPr id="4" name="Triángulo 18">
            <a:extLst>
              <a:ext uri="{FF2B5EF4-FFF2-40B4-BE49-F238E27FC236}">
                <a16:creationId xmlns:a16="http://schemas.microsoft.com/office/drawing/2014/main" id="{3E8745CB-391E-4FF7-8A92-DA8C10438E06}"/>
              </a:ext>
            </a:extLst>
          </p:cNvPr>
          <p:cNvSpPr/>
          <p:nvPr/>
        </p:nvSpPr>
        <p:spPr>
          <a:xfrm rot="5400000">
            <a:off x="7142253" y="4638162"/>
            <a:ext cx="793518" cy="684066"/>
          </a:xfrm>
          <a:prstGeom prst="triangle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7" name="Triángulo 24">
            <a:extLst>
              <a:ext uri="{FF2B5EF4-FFF2-40B4-BE49-F238E27FC236}">
                <a16:creationId xmlns:a16="http://schemas.microsoft.com/office/drawing/2014/main" id="{AACEC1AB-FCA4-4E44-B446-683E5AB0D41D}"/>
              </a:ext>
            </a:extLst>
          </p:cNvPr>
          <p:cNvSpPr/>
          <p:nvPr/>
        </p:nvSpPr>
        <p:spPr>
          <a:xfrm rot="5400000">
            <a:off x="9194085" y="1618529"/>
            <a:ext cx="1419404" cy="1223624"/>
          </a:xfrm>
          <a:prstGeom prst="triangle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14" name="Triángulo 18">
            <a:extLst>
              <a:ext uri="{FF2B5EF4-FFF2-40B4-BE49-F238E27FC236}">
                <a16:creationId xmlns:a16="http://schemas.microsoft.com/office/drawing/2014/main" id="{02EA4BB4-E990-47FD-B937-AC8C677879ED}"/>
              </a:ext>
            </a:extLst>
          </p:cNvPr>
          <p:cNvSpPr/>
          <p:nvPr/>
        </p:nvSpPr>
        <p:spPr>
          <a:xfrm rot="5400000">
            <a:off x="10178065" y="5019418"/>
            <a:ext cx="1886076" cy="1625928"/>
          </a:xfrm>
          <a:prstGeom prst="triangle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15" name="Triángulo 18">
            <a:extLst>
              <a:ext uri="{FF2B5EF4-FFF2-40B4-BE49-F238E27FC236}">
                <a16:creationId xmlns:a16="http://schemas.microsoft.com/office/drawing/2014/main" id="{FBE5E23A-3F15-4A5B-A698-48C53666BB07}"/>
              </a:ext>
            </a:extLst>
          </p:cNvPr>
          <p:cNvSpPr/>
          <p:nvPr/>
        </p:nvSpPr>
        <p:spPr>
          <a:xfrm rot="5400000">
            <a:off x="7142253" y="5412738"/>
            <a:ext cx="793518" cy="684066"/>
          </a:xfrm>
          <a:prstGeom prst="triangle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16" name="Triángulo 18">
            <a:extLst>
              <a:ext uri="{FF2B5EF4-FFF2-40B4-BE49-F238E27FC236}">
                <a16:creationId xmlns:a16="http://schemas.microsoft.com/office/drawing/2014/main" id="{D36CB80E-5CF4-4EFD-9317-72FFA467650D}"/>
              </a:ext>
            </a:extLst>
          </p:cNvPr>
          <p:cNvSpPr/>
          <p:nvPr/>
        </p:nvSpPr>
        <p:spPr>
          <a:xfrm rot="5400000">
            <a:off x="7807461" y="5025505"/>
            <a:ext cx="793518" cy="684066"/>
          </a:xfrm>
          <a:prstGeom prst="triangle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 dirty="0"/>
          </a:p>
        </p:txBody>
      </p:sp>
      <p:sp>
        <p:nvSpPr>
          <p:cNvPr id="17" name="Triángulo 18">
            <a:extLst>
              <a:ext uri="{FF2B5EF4-FFF2-40B4-BE49-F238E27FC236}">
                <a16:creationId xmlns:a16="http://schemas.microsoft.com/office/drawing/2014/main" id="{04AFAF2C-390F-43EA-9103-1A05D577911B}"/>
              </a:ext>
            </a:extLst>
          </p:cNvPr>
          <p:cNvSpPr/>
          <p:nvPr/>
        </p:nvSpPr>
        <p:spPr>
          <a:xfrm rot="5400000">
            <a:off x="8476013" y="4636324"/>
            <a:ext cx="793518" cy="684066"/>
          </a:xfrm>
          <a:prstGeom prst="triangle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18" name="Triángulo 18">
            <a:extLst>
              <a:ext uri="{FF2B5EF4-FFF2-40B4-BE49-F238E27FC236}">
                <a16:creationId xmlns:a16="http://schemas.microsoft.com/office/drawing/2014/main" id="{0D581D51-B19D-4A93-B947-9DA031E782CB}"/>
              </a:ext>
            </a:extLst>
          </p:cNvPr>
          <p:cNvSpPr/>
          <p:nvPr/>
        </p:nvSpPr>
        <p:spPr>
          <a:xfrm rot="5400000">
            <a:off x="1888023" y="5813399"/>
            <a:ext cx="393701" cy="339397"/>
          </a:xfrm>
          <a:prstGeom prst="triangle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19" name="Triángulo 23">
            <a:extLst>
              <a:ext uri="{FF2B5EF4-FFF2-40B4-BE49-F238E27FC236}">
                <a16:creationId xmlns:a16="http://schemas.microsoft.com/office/drawing/2014/main" id="{A966CDDE-3283-4CB5-836C-CC19C9FBE22F}"/>
              </a:ext>
            </a:extLst>
          </p:cNvPr>
          <p:cNvSpPr/>
          <p:nvPr/>
        </p:nvSpPr>
        <p:spPr>
          <a:xfrm rot="5400000">
            <a:off x="1489988" y="5626200"/>
            <a:ext cx="299115" cy="257857"/>
          </a:xfrm>
          <a:prstGeom prst="triangle">
            <a:avLst/>
          </a:prstGeom>
          <a:solidFill>
            <a:srgbClr val="05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20" name="Triángulo 25">
            <a:extLst>
              <a:ext uri="{FF2B5EF4-FFF2-40B4-BE49-F238E27FC236}">
                <a16:creationId xmlns:a16="http://schemas.microsoft.com/office/drawing/2014/main" id="{35CC497A-AD03-4098-8E6C-CAFC403883C1}"/>
              </a:ext>
            </a:extLst>
          </p:cNvPr>
          <p:cNvSpPr/>
          <p:nvPr/>
        </p:nvSpPr>
        <p:spPr>
          <a:xfrm rot="5400000">
            <a:off x="554942" y="5559769"/>
            <a:ext cx="916712" cy="790269"/>
          </a:xfrm>
          <a:prstGeom prst="triangle">
            <a:avLst/>
          </a:prstGeom>
          <a:solidFill>
            <a:srgbClr val="EB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27" name="Triángulo 19">
            <a:extLst>
              <a:ext uri="{FF2B5EF4-FFF2-40B4-BE49-F238E27FC236}">
                <a16:creationId xmlns:a16="http://schemas.microsoft.com/office/drawing/2014/main" id="{49967B36-A531-42D3-BCE0-BB5A47F64271}"/>
              </a:ext>
            </a:extLst>
          </p:cNvPr>
          <p:cNvSpPr/>
          <p:nvPr/>
        </p:nvSpPr>
        <p:spPr>
          <a:xfrm rot="5400000">
            <a:off x="-33700" y="2272434"/>
            <a:ext cx="488703" cy="421295"/>
          </a:xfrm>
          <a:prstGeom prst="triangle">
            <a:avLst>
              <a:gd name="adj" fmla="val 52322"/>
            </a:avLst>
          </a:prstGeom>
          <a:solidFill>
            <a:srgbClr val="FA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3569D5-4976-441E-A49D-C41711ACA526}"/>
              </a:ext>
            </a:extLst>
          </p:cNvPr>
          <p:cNvSpPr/>
          <p:nvPr/>
        </p:nvSpPr>
        <p:spPr>
          <a:xfrm>
            <a:off x="618158" y="3773642"/>
            <a:ext cx="6225093" cy="898506"/>
          </a:xfrm>
          <a:prstGeom prst="rect">
            <a:avLst/>
          </a:prstGeom>
          <a:solidFill>
            <a:srgbClr val="FFCD2D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925" dirty="0">
              <a:solidFill>
                <a:srgbClr val="1E2DBE"/>
              </a:solidFill>
            </a:endParaRPr>
          </a:p>
        </p:txBody>
      </p:sp>
      <p:sp>
        <p:nvSpPr>
          <p:cNvPr id="28" name="Triángulo 19">
            <a:extLst>
              <a:ext uri="{FF2B5EF4-FFF2-40B4-BE49-F238E27FC236}">
                <a16:creationId xmlns:a16="http://schemas.microsoft.com/office/drawing/2014/main" id="{4A55B206-E865-480F-BE56-33684D4EC453}"/>
              </a:ext>
            </a:extLst>
          </p:cNvPr>
          <p:cNvSpPr/>
          <p:nvPr/>
        </p:nvSpPr>
        <p:spPr>
          <a:xfrm rot="5400000">
            <a:off x="596379" y="3902170"/>
            <a:ext cx="293094" cy="249535"/>
          </a:xfrm>
          <a:prstGeom prst="triangle">
            <a:avLst>
              <a:gd name="adj" fmla="val 52322"/>
            </a:avLst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601669-5270-416F-8B78-35164458293A}"/>
              </a:ext>
            </a:extLst>
          </p:cNvPr>
          <p:cNvSpPr txBox="1"/>
          <p:nvPr/>
        </p:nvSpPr>
        <p:spPr>
          <a:xfrm>
            <a:off x="839980" y="3834065"/>
            <a:ext cx="641704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>
                <a:solidFill>
                  <a:srgbClr val="1E2DBE"/>
                </a:solidFill>
                <a:latin typeface="Overpass Light" panose="00000400000000000000" pitchFamily="2" charset="0"/>
              </a:rPr>
              <a:t>Présentation des rapports IV(1) et (2) du Bureau:</a:t>
            </a:r>
          </a:p>
          <a:p>
            <a:r>
              <a:rPr lang="fr-FR" sz="2200" b="1" dirty="0">
                <a:solidFill>
                  <a:srgbClr val="1E2DBE"/>
                </a:solidFill>
                <a:latin typeface="Overpass" panose="00000800000000000000" pitchFamily="2" charset="0"/>
              </a:rPr>
              <a:t>Un cadre pour des apprentissages de qualité</a:t>
            </a:r>
          </a:p>
        </p:txBody>
      </p:sp>
      <p:sp>
        <p:nvSpPr>
          <p:cNvPr id="30" name="Triángulo 23">
            <a:extLst>
              <a:ext uri="{FF2B5EF4-FFF2-40B4-BE49-F238E27FC236}">
                <a16:creationId xmlns:a16="http://schemas.microsoft.com/office/drawing/2014/main" id="{AF3DA195-3E12-41BE-AB7A-9090D08DBB87}"/>
              </a:ext>
            </a:extLst>
          </p:cNvPr>
          <p:cNvSpPr/>
          <p:nvPr/>
        </p:nvSpPr>
        <p:spPr>
          <a:xfrm rot="5400000">
            <a:off x="9801495" y="5387099"/>
            <a:ext cx="943873" cy="813682"/>
          </a:xfrm>
          <a:prstGeom prst="triangle">
            <a:avLst/>
          </a:prstGeom>
          <a:solidFill>
            <a:srgbClr val="05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pic>
        <p:nvPicPr>
          <p:cNvPr id="22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F5B5ABB-BF31-4987-98B3-BC30A5A70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" y="515771"/>
            <a:ext cx="2082702" cy="7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D12FEC4-6B6E-486D-A71B-ADBF180DD9EA}"/>
              </a:ext>
            </a:extLst>
          </p:cNvPr>
          <p:cNvGrpSpPr/>
          <p:nvPr/>
        </p:nvGrpSpPr>
        <p:grpSpPr>
          <a:xfrm>
            <a:off x="7480401" y="3590567"/>
            <a:ext cx="4109152" cy="2124658"/>
            <a:chOff x="7480401" y="3590567"/>
            <a:chExt cx="4109152" cy="212465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95719C2-DCA3-464A-8941-232BAE9DE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3140">
              <a:off x="8337822" y="4783900"/>
              <a:ext cx="1310315" cy="31707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9F6FDA3-449E-4B16-82A0-738C40777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0290">
              <a:off x="7271995" y="4901532"/>
              <a:ext cx="1310311" cy="3170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EDB06E-1C06-4B24-B4E6-DB9BD439B0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2"/>
            <a:stretch/>
          </p:blipFill>
          <p:spPr>
            <a:xfrm>
              <a:off x="7480401" y="3590567"/>
              <a:ext cx="4109152" cy="2039167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29AD32A-B820-40E4-A5EC-1540D68D2BF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29" y="2806007"/>
            <a:ext cx="3821173" cy="2222330"/>
          </a:xfrm>
          <a:prstGeom prst="rect">
            <a:avLst/>
          </a:prstGeom>
          <a:ln>
            <a:noFill/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829E9C4-BA58-4E2A-8141-9B4F3C6D66C5}"/>
              </a:ext>
            </a:extLst>
          </p:cNvPr>
          <p:cNvSpPr txBox="1"/>
          <p:nvPr/>
        </p:nvSpPr>
        <p:spPr>
          <a:xfrm>
            <a:off x="2693646" y="2337729"/>
            <a:ext cx="252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Apprenticeship Recommendation, 1939 (No. 60)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F9A2C7B-00E8-4228-898F-FC7ED034AB34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7767660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fr-FR" dirty="0"/>
              <a:t>Pourquoi une nouvelle norme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8C2136C-5E7E-4287-9EAF-3FED2EB6C35A}"/>
              </a:ext>
            </a:extLst>
          </p:cNvPr>
          <p:cNvSpPr txBox="1">
            <a:spLocks/>
          </p:cNvSpPr>
          <p:nvPr/>
        </p:nvSpPr>
        <p:spPr>
          <a:xfrm>
            <a:off x="1175001" y="6114998"/>
            <a:ext cx="5212375" cy="48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13" b="1">
                <a:solidFill>
                  <a:srgbClr val="05D2D2"/>
                </a:solidFill>
                <a:latin typeface="Overpass SemiBold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110</a:t>
            </a:r>
            <a:r>
              <a:rPr lang="es-ES" sz="1200" b="0" baseline="300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</a:t>
            </a:r>
            <a:r>
              <a: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fr-FR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session</a:t>
            </a:r>
            <a:r>
              <a: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de la CIT - </a:t>
            </a:r>
            <a:r>
              <a:rPr lang="fr-CH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cadre pour des apprentissages de qualité</a:t>
            </a:r>
            <a:endParaRPr lang="es-ES" sz="1200" b="0" dirty="0">
              <a:solidFill>
                <a:srgbClr val="1E2DB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BC0BAF-3788-4E9D-91E6-589E4085E18E}"/>
              </a:ext>
            </a:extLst>
          </p:cNvPr>
          <p:cNvSpPr txBox="1"/>
          <p:nvPr/>
        </p:nvSpPr>
        <p:spPr>
          <a:xfrm>
            <a:off x="859867" y="1194994"/>
            <a:ext cx="8575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solidFill>
                  <a:srgbClr val="05D2D2"/>
                </a:solidFill>
                <a:latin typeface="Overpass SemiBold"/>
                <a:ea typeface="Overpass SemiBold"/>
                <a:cs typeface="Overpass SemiBold"/>
              </a:defRPr>
            </a:lvl1pPr>
          </a:lstStyle>
          <a:p>
            <a:r>
              <a:rPr lang="fr-FR" sz="2400" dirty="0"/>
              <a:t>Deux instruments ont été remplacés au sens juridique: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A66359-420D-4ADE-95F2-CC7C4DA0FA6E}"/>
              </a:ext>
            </a:extLst>
          </p:cNvPr>
          <p:cNvSpPr/>
          <p:nvPr/>
        </p:nvSpPr>
        <p:spPr>
          <a:xfrm>
            <a:off x="1040197" y="4764894"/>
            <a:ext cx="2500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Recommandation </a:t>
            </a:r>
          </a:p>
          <a:p>
            <a:pPr algn="ctr"/>
            <a:r>
              <a:rPr lang="fr-CH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(n</a:t>
            </a:r>
            <a:r>
              <a:rPr lang="fr-CH" sz="1600" baseline="300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</a:t>
            </a:r>
            <a:r>
              <a:rPr lang="fr-CH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60) sur l’apprentissage</a:t>
            </a:r>
            <a:endParaRPr lang="en-US" sz="1600" dirty="0">
              <a:solidFill>
                <a:srgbClr val="1E2DB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94C511-F752-47E4-A653-B034B4C0D28B}"/>
              </a:ext>
            </a:extLst>
          </p:cNvPr>
          <p:cNvSpPr/>
          <p:nvPr/>
        </p:nvSpPr>
        <p:spPr>
          <a:xfrm>
            <a:off x="2756646" y="2198570"/>
            <a:ext cx="268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Recommandation (n</a:t>
            </a:r>
            <a:r>
              <a:rPr lang="fr-FR" sz="1600" baseline="300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 </a:t>
            </a:r>
            <a:r>
              <a:rPr lang="fr-FR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117) sur la formation professionnelle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2E54F2-F92C-4586-9787-C33F1B96D372}"/>
              </a:ext>
            </a:extLst>
          </p:cNvPr>
          <p:cNvGrpSpPr/>
          <p:nvPr/>
        </p:nvGrpSpPr>
        <p:grpSpPr>
          <a:xfrm>
            <a:off x="1644154" y="2767878"/>
            <a:ext cx="1287086" cy="1854567"/>
            <a:chOff x="940730" y="2767878"/>
            <a:chExt cx="1287086" cy="1854567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74F20E56-DB71-4EAB-9549-F97E1DCEA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30" y="3140908"/>
              <a:ext cx="1287086" cy="1481537"/>
            </a:xfrm>
            <a:custGeom>
              <a:avLst/>
              <a:gdLst>
                <a:gd name="T0" fmla="*/ 973 w 973"/>
                <a:gd name="T1" fmla="*/ 280 h 1120"/>
                <a:gd name="T2" fmla="*/ 973 w 973"/>
                <a:gd name="T3" fmla="*/ 840 h 1120"/>
                <a:gd name="T4" fmla="*/ 487 w 973"/>
                <a:gd name="T5" fmla="*/ 1120 h 1120"/>
                <a:gd name="T6" fmla="*/ 0 w 973"/>
                <a:gd name="T7" fmla="*/ 840 h 1120"/>
                <a:gd name="T8" fmla="*/ 0 w 973"/>
                <a:gd name="T9" fmla="*/ 280 h 1120"/>
                <a:gd name="T10" fmla="*/ 487 w 973"/>
                <a:gd name="T11" fmla="*/ 0 h 1120"/>
                <a:gd name="T12" fmla="*/ 973 w 973"/>
                <a:gd name="T13" fmla="*/ 28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3" h="1120">
                  <a:moveTo>
                    <a:pt x="973" y="280"/>
                  </a:moveTo>
                  <a:lnTo>
                    <a:pt x="973" y="840"/>
                  </a:lnTo>
                  <a:lnTo>
                    <a:pt x="487" y="1120"/>
                  </a:lnTo>
                  <a:lnTo>
                    <a:pt x="0" y="840"/>
                  </a:lnTo>
                  <a:lnTo>
                    <a:pt x="0" y="280"/>
                  </a:lnTo>
                  <a:lnTo>
                    <a:pt x="487" y="0"/>
                  </a:lnTo>
                  <a:lnTo>
                    <a:pt x="973" y="280"/>
                  </a:lnTo>
                  <a:close/>
                </a:path>
              </a:pathLst>
            </a:custGeom>
            <a:solidFill>
              <a:srgbClr val="05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11">
              <a:extLst>
                <a:ext uri="{FF2B5EF4-FFF2-40B4-BE49-F238E27FC236}">
                  <a16:creationId xmlns:a16="http://schemas.microsoft.com/office/drawing/2014/main" id="{1AEA98D6-0EA4-4002-91B8-96FA6C446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659" y="2767878"/>
              <a:ext cx="239427" cy="239427"/>
            </a:xfrm>
            <a:prstGeom prst="ellipse">
              <a:avLst/>
            </a:prstGeom>
            <a:solidFill>
              <a:srgbClr val="FDFEFE"/>
            </a:solidFill>
            <a:ln w="53975" cap="flat">
              <a:solidFill>
                <a:srgbClr val="05D2D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2DBE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BC4B07E-873A-4102-9D83-88879D0D500A}"/>
              </a:ext>
            </a:extLst>
          </p:cNvPr>
          <p:cNvGrpSpPr/>
          <p:nvPr/>
        </p:nvGrpSpPr>
        <p:grpSpPr>
          <a:xfrm>
            <a:off x="3452644" y="3140908"/>
            <a:ext cx="1285763" cy="1879701"/>
            <a:chOff x="3681249" y="3209273"/>
            <a:chExt cx="1285763" cy="1879701"/>
          </a:xfrm>
        </p:grpSpPr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5FE4B6B8-D0A3-47A3-81AF-97BA1EDBE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249" y="3209273"/>
              <a:ext cx="1285763" cy="1481537"/>
            </a:xfrm>
            <a:custGeom>
              <a:avLst/>
              <a:gdLst>
                <a:gd name="T0" fmla="*/ 972 w 972"/>
                <a:gd name="T1" fmla="*/ 280 h 1120"/>
                <a:gd name="T2" fmla="*/ 972 w 972"/>
                <a:gd name="T3" fmla="*/ 840 h 1120"/>
                <a:gd name="T4" fmla="*/ 486 w 972"/>
                <a:gd name="T5" fmla="*/ 1120 h 1120"/>
                <a:gd name="T6" fmla="*/ 0 w 972"/>
                <a:gd name="T7" fmla="*/ 840 h 1120"/>
                <a:gd name="T8" fmla="*/ 0 w 972"/>
                <a:gd name="T9" fmla="*/ 280 h 1120"/>
                <a:gd name="T10" fmla="*/ 486 w 972"/>
                <a:gd name="T11" fmla="*/ 0 h 1120"/>
                <a:gd name="T12" fmla="*/ 972 w 972"/>
                <a:gd name="T13" fmla="*/ 28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2" h="1120">
                  <a:moveTo>
                    <a:pt x="972" y="280"/>
                  </a:moveTo>
                  <a:lnTo>
                    <a:pt x="972" y="840"/>
                  </a:lnTo>
                  <a:lnTo>
                    <a:pt x="486" y="1120"/>
                  </a:lnTo>
                  <a:lnTo>
                    <a:pt x="0" y="840"/>
                  </a:lnTo>
                  <a:lnTo>
                    <a:pt x="0" y="280"/>
                  </a:lnTo>
                  <a:lnTo>
                    <a:pt x="486" y="0"/>
                  </a:lnTo>
                  <a:lnTo>
                    <a:pt x="972" y="280"/>
                  </a:lnTo>
                  <a:close/>
                </a:path>
              </a:pathLst>
            </a:custGeom>
            <a:solidFill>
              <a:srgbClr val="FFC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13">
              <a:extLst>
                <a:ext uri="{FF2B5EF4-FFF2-40B4-BE49-F238E27FC236}">
                  <a16:creationId xmlns:a16="http://schemas.microsoft.com/office/drawing/2014/main" id="{57D972AE-63CA-442B-9B10-955DDE777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079" y="4849547"/>
              <a:ext cx="239427" cy="239427"/>
            </a:xfrm>
            <a:prstGeom prst="ellipse">
              <a:avLst/>
            </a:prstGeom>
            <a:solidFill>
              <a:srgbClr val="FDFEFE"/>
            </a:solidFill>
            <a:ln w="53975" cap="flat">
              <a:solidFill>
                <a:srgbClr val="FFCD2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8F08A83-695C-4A16-AAC9-C8059A106654}"/>
              </a:ext>
            </a:extLst>
          </p:cNvPr>
          <p:cNvSpPr txBox="1"/>
          <p:nvPr/>
        </p:nvSpPr>
        <p:spPr>
          <a:xfrm>
            <a:off x="1638209" y="2169694"/>
            <a:ext cx="13146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05D2D2"/>
                </a:solidFill>
                <a:latin typeface="Overpass" panose="00000800000000000000" pitchFamily="2" charset="0"/>
              </a:rPr>
              <a:t>1939</a:t>
            </a:r>
            <a:r>
              <a:rPr lang="en-US" sz="3200" dirty="0">
                <a:solidFill>
                  <a:srgbClr val="05D2D2"/>
                </a:solidFill>
                <a:latin typeface="Overpass" panose="00000800000000000000" pitchFamily="2" charset="0"/>
              </a:rPr>
              <a:t> </a:t>
            </a:r>
            <a:endParaRPr lang="es-ES" sz="3200" dirty="0">
              <a:solidFill>
                <a:srgbClr val="05D2D2"/>
              </a:solidFill>
              <a:latin typeface="Overpass" panose="000008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042D433-AFD9-4736-9F96-FDD3A7297E57}"/>
              </a:ext>
            </a:extLst>
          </p:cNvPr>
          <p:cNvSpPr txBox="1"/>
          <p:nvPr/>
        </p:nvSpPr>
        <p:spPr>
          <a:xfrm>
            <a:off x="3477610" y="5024275"/>
            <a:ext cx="12527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CD2D"/>
                </a:solidFill>
                <a:latin typeface="Overpass" panose="00000800000000000000" pitchFamily="2" charset="0"/>
              </a:rPr>
              <a:t>1962</a:t>
            </a:r>
            <a:endParaRPr lang="es-ES" sz="3000" dirty="0">
              <a:solidFill>
                <a:srgbClr val="FFCD2D"/>
              </a:solidFill>
              <a:latin typeface="Overpass" panose="00000800000000000000" pitchFamily="2" charset="0"/>
            </a:endParaRPr>
          </a:p>
        </p:txBody>
      </p:sp>
      <p:sp>
        <p:nvSpPr>
          <p:cNvPr id="101" name="Triángulo 23">
            <a:extLst>
              <a:ext uri="{FF2B5EF4-FFF2-40B4-BE49-F238E27FC236}">
                <a16:creationId xmlns:a16="http://schemas.microsoft.com/office/drawing/2014/main" id="{C04A732F-EEBB-46E5-AA9A-60425E0E8D90}"/>
              </a:ext>
            </a:extLst>
          </p:cNvPr>
          <p:cNvSpPr/>
          <p:nvPr/>
        </p:nvSpPr>
        <p:spPr>
          <a:xfrm rot="5400000">
            <a:off x="925203" y="6240198"/>
            <a:ext cx="268302" cy="231294"/>
          </a:xfrm>
          <a:prstGeom prst="triangle">
            <a:avLst/>
          </a:prstGeom>
          <a:solidFill>
            <a:srgbClr val="FA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B98B86-555E-4A41-884E-A70D30C2DE8F}"/>
              </a:ext>
            </a:extLst>
          </p:cNvPr>
          <p:cNvSpPr txBox="1"/>
          <p:nvPr/>
        </p:nvSpPr>
        <p:spPr>
          <a:xfrm>
            <a:off x="6986819" y="2409065"/>
            <a:ext cx="3982487" cy="1756992"/>
          </a:xfrm>
          <a:prstGeom prst="rect">
            <a:avLst/>
          </a:prstGeom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defTabSz="914400">
              <a:lnSpc>
                <a:spcPct val="100000"/>
              </a:lnSpc>
              <a:spcBef>
                <a:spcPct val="0"/>
              </a:spcBef>
              <a:buNone/>
              <a:defRPr b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sz="2000" dirty="0"/>
              <a:t>La question de l’apprentissage </a:t>
            </a:r>
            <a:r>
              <a:rPr lang="fr-FR" sz="2000" b="1" dirty="0">
                <a:solidFill>
                  <a:srgbClr val="FA3C4B"/>
                </a:solidFill>
              </a:rPr>
              <a:t>n’a pas été traitée</a:t>
            </a:r>
            <a:br>
              <a:rPr lang="fr-FR" sz="2000" b="1" dirty="0">
                <a:solidFill>
                  <a:srgbClr val="FA3C4B"/>
                </a:solidFill>
              </a:rPr>
            </a:br>
            <a:r>
              <a:rPr lang="fr-FR" sz="2000" b="1" dirty="0">
                <a:solidFill>
                  <a:srgbClr val="FA3C4B"/>
                </a:solidFill>
              </a:rPr>
              <a:t>de manière exhaustive</a:t>
            </a:r>
            <a:br>
              <a:rPr lang="fr-FR" sz="2000" b="1" dirty="0"/>
            </a:br>
            <a:r>
              <a:rPr lang="fr-FR" sz="2000" dirty="0"/>
              <a:t>dans les instruments</a:t>
            </a:r>
            <a:br>
              <a:rPr lang="fr-FR" sz="2000" dirty="0"/>
            </a:br>
            <a:r>
              <a:rPr lang="fr-FR" sz="2000" dirty="0"/>
              <a:t>ultérieurs de l’OIT.</a:t>
            </a:r>
          </a:p>
        </p:txBody>
      </p:sp>
      <p:sp>
        <p:nvSpPr>
          <p:cNvPr id="28" name="Google Shape;1851;p94">
            <a:extLst>
              <a:ext uri="{FF2B5EF4-FFF2-40B4-BE49-F238E27FC236}">
                <a16:creationId xmlns:a16="http://schemas.microsoft.com/office/drawing/2014/main" id="{1E602791-55BE-4164-8083-14FDE5D3F15E}"/>
              </a:ext>
            </a:extLst>
          </p:cNvPr>
          <p:cNvSpPr/>
          <p:nvPr/>
        </p:nvSpPr>
        <p:spPr>
          <a:xfrm flipH="1">
            <a:off x="6214790" y="2642197"/>
            <a:ext cx="645364" cy="645364"/>
          </a:xfrm>
          <a:custGeom>
            <a:avLst/>
            <a:gdLst/>
            <a:ahLst/>
            <a:cxnLst/>
            <a:rect l="l" t="t" r="r" b="b"/>
            <a:pathLst>
              <a:path w="1165" h="1164" extrusionOk="0">
                <a:moveTo>
                  <a:pt x="639" y="756"/>
                </a:moveTo>
                <a:lnTo>
                  <a:pt x="639" y="638"/>
                </a:lnTo>
                <a:lnTo>
                  <a:pt x="524" y="638"/>
                </a:lnTo>
                <a:lnTo>
                  <a:pt x="524" y="756"/>
                </a:lnTo>
                <a:lnTo>
                  <a:pt x="639" y="756"/>
                </a:lnTo>
                <a:close/>
                <a:moveTo>
                  <a:pt x="639" y="524"/>
                </a:moveTo>
                <a:lnTo>
                  <a:pt x="639" y="174"/>
                </a:lnTo>
                <a:lnTo>
                  <a:pt x="524" y="174"/>
                </a:lnTo>
                <a:lnTo>
                  <a:pt x="524" y="524"/>
                </a:lnTo>
                <a:lnTo>
                  <a:pt x="639" y="524"/>
                </a:lnTo>
                <a:close/>
                <a:moveTo>
                  <a:pt x="1164" y="114"/>
                </a:moveTo>
                <a:lnTo>
                  <a:pt x="1164" y="813"/>
                </a:lnTo>
                <a:cubicBezTo>
                  <a:pt x="1164" y="876"/>
                  <a:pt x="1112" y="930"/>
                  <a:pt x="1049" y="930"/>
                </a:cubicBezTo>
                <a:lnTo>
                  <a:pt x="232" y="930"/>
                </a:lnTo>
                <a:lnTo>
                  <a:pt x="0" y="1163"/>
                </a:lnTo>
                <a:lnTo>
                  <a:pt x="0" y="114"/>
                </a:lnTo>
                <a:cubicBezTo>
                  <a:pt x="0" y="52"/>
                  <a:pt x="52" y="0"/>
                  <a:pt x="114" y="0"/>
                </a:cubicBezTo>
                <a:lnTo>
                  <a:pt x="1049" y="0"/>
                </a:lnTo>
                <a:lnTo>
                  <a:pt x="1049" y="0"/>
                </a:lnTo>
                <a:cubicBezTo>
                  <a:pt x="1112" y="0"/>
                  <a:pt x="1164" y="52"/>
                  <a:pt x="1164" y="114"/>
                </a:cubicBezTo>
                <a:close/>
              </a:path>
            </a:pathLst>
          </a:custGeom>
          <a:solidFill>
            <a:srgbClr val="FA3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slide-2">
            <a:hlinkClick r:id="" action="ppaction://media"/>
            <a:extLst>
              <a:ext uri="{FF2B5EF4-FFF2-40B4-BE49-F238E27FC236}">
                <a16:creationId xmlns:a16="http://schemas.microsoft.com/office/drawing/2014/main" id="{C9437769-659E-4885-B0DC-815487467C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97610" y="508174"/>
            <a:ext cx="609600" cy="609600"/>
          </a:xfrm>
          <a:prstGeom prst="rect">
            <a:avLst/>
          </a:prstGeom>
        </p:spPr>
      </p:pic>
      <p:pic>
        <p:nvPicPr>
          <p:cNvPr id="30" name="slide-1">
            <a:hlinkClick r:id="" action="ppaction://media"/>
            <a:extLst>
              <a:ext uri="{FF2B5EF4-FFF2-40B4-BE49-F238E27FC236}">
                <a16:creationId xmlns:a16="http://schemas.microsoft.com/office/drawing/2014/main" id="{C3F38DD3-90B3-4DFB-A506-DF43FF6129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97610" y="508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28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5" grpId="0"/>
      <p:bldP spid="23" grpId="0"/>
      <p:bldP spid="36" grpId="0"/>
      <p:bldP spid="93" grpId="0"/>
      <p:bldP spid="94" grpId="0"/>
      <p:bldP spid="27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63E222F-D934-4C6E-ABEA-9E4591D1B3D7}"/>
              </a:ext>
            </a:extLst>
          </p:cNvPr>
          <p:cNvGrpSpPr/>
          <p:nvPr/>
        </p:nvGrpSpPr>
        <p:grpSpPr>
          <a:xfrm>
            <a:off x="943707" y="6114998"/>
            <a:ext cx="5443669" cy="481695"/>
            <a:chOff x="842261" y="5961905"/>
            <a:chExt cx="5443669" cy="481695"/>
          </a:xfrm>
        </p:grpSpPr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28C2136C-5E7E-4287-9EAF-3FED2EB6C35A}"/>
                </a:ext>
              </a:extLst>
            </p:cNvPr>
            <p:cNvSpPr txBox="1">
              <a:spLocks/>
            </p:cNvSpPr>
            <p:nvPr/>
          </p:nvSpPr>
          <p:spPr>
            <a:xfrm>
              <a:off x="1073555" y="5961905"/>
              <a:ext cx="5212375" cy="481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indent="0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113" b="1">
                  <a:solidFill>
                    <a:srgbClr val="05D2D2"/>
                  </a:solidFill>
                  <a:latin typeface="Overpass SemiBold"/>
                </a:defRPr>
              </a:lvl1pPr>
              <a:lvl2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fr-FR" sz="1200" b="0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110</a:t>
              </a:r>
              <a:r>
                <a:rPr lang="fr-FR" sz="1200" b="0" baseline="30000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e</a:t>
              </a:r>
              <a:r>
                <a:rPr lang="fr-FR" sz="1200" b="0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session de la CIT - Un cadre pour des apprentissages de qualité</a:t>
              </a:r>
            </a:p>
          </p:txBody>
        </p:sp>
        <p:sp>
          <p:nvSpPr>
            <p:cNvPr id="19" name="Triángulo 19">
              <a:extLst>
                <a:ext uri="{FF2B5EF4-FFF2-40B4-BE49-F238E27FC236}">
                  <a16:creationId xmlns:a16="http://schemas.microsoft.com/office/drawing/2014/main" id="{DF0B3341-CD20-4817-A020-0140B97AD679}"/>
                </a:ext>
              </a:extLst>
            </p:cNvPr>
            <p:cNvSpPr/>
            <p:nvPr/>
          </p:nvSpPr>
          <p:spPr>
            <a:xfrm rot="5400000">
              <a:off x="823757" y="6087105"/>
              <a:ext cx="268302" cy="231294"/>
            </a:xfrm>
            <a:prstGeom prst="triangle">
              <a:avLst>
                <a:gd name="adj" fmla="val 52322"/>
              </a:avLst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25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EED144F-6008-4959-B735-DC4E7F6ED95A}"/>
              </a:ext>
            </a:extLst>
          </p:cNvPr>
          <p:cNvSpPr txBox="1"/>
          <p:nvPr/>
        </p:nvSpPr>
        <p:spPr>
          <a:xfrm>
            <a:off x="1987461" y="2207875"/>
            <a:ext cx="3897145" cy="2372545"/>
          </a:xfrm>
          <a:prstGeom prst="rect">
            <a:avLst/>
          </a:prstGeom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defTabSz="914400">
              <a:lnSpc>
                <a:spcPct val="100000"/>
              </a:lnSpc>
              <a:spcBef>
                <a:spcPct val="0"/>
              </a:spcBef>
              <a:buNone/>
              <a:defRPr b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sz="2000" dirty="0">
                <a:solidFill>
                  <a:schemeClr val="bg1"/>
                </a:solidFill>
              </a:rPr>
              <a:t>En </a:t>
            </a:r>
            <a:r>
              <a:rPr lang="fr-FR" sz="2000" b="1" dirty="0">
                <a:solidFill>
                  <a:srgbClr val="05D2D2"/>
                </a:solidFill>
              </a:rPr>
              <a:t>2016</a:t>
            </a:r>
            <a:r>
              <a:rPr lang="fr-FR" sz="2000" dirty="0">
                <a:solidFill>
                  <a:schemeClr val="bg1"/>
                </a:solidFill>
              </a:rPr>
              <a:t>, cette lacune réglementaire a été constatée par le </a:t>
            </a:r>
            <a:r>
              <a:rPr lang="fr-FR" sz="2000" b="1" dirty="0">
                <a:solidFill>
                  <a:srgbClr val="05D2D2"/>
                </a:solidFill>
              </a:rPr>
              <a:t>Groupe de travail tripartite du mécanisme d’examen des normes </a:t>
            </a:r>
            <a:r>
              <a:rPr lang="fr-FR" sz="2000" dirty="0">
                <a:solidFill>
                  <a:schemeClr val="bg1"/>
                </a:solidFill>
              </a:rPr>
              <a:t>(Groupe de travail tripartite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du MEN).</a:t>
            </a:r>
          </a:p>
        </p:txBody>
      </p:sp>
      <p:sp>
        <p:nvSpPr>
          <p:cNvPr id="37" name="Google Shape;2444;p102">
            <a:extLst>
              <a:ext uri="{FF2B5EF4-FFF2-40B4-BE49-F238E27FC236}">
                <a16:creationId xmlns:a16="http://schemas.microsoft.com/office/drawing/2014/main" id="{56533CC3-3D95-49B7-A4AE-D1C7102A6FEA}"/>
              </a:ext>
            </a:extLst>
          </p:cNvPr>
          <p:cNvSpPr/>
          <p:nvPr/>
        </p:nvSpPr>
        <p:spPr>
          <a:xfrm>
            <a:off x="943707" y="2904935"/>
            <a:ext cx="781641" cy="645365"/>
          </a:xfrm>
          <a:custGeom>
            <a:avLst/>
            <a:gdLst/>
            <a:ahLst/>
            <a:cxnLst/>
            <a:rect l="l" t="t" r="r" b="b"/>
            <a:pathLst>
              <a:path w="1341" h="1109" extrusionOk="0">
                <a:moveTo>
                  <a:pt x="1113" y="0"/>
                </a:moveTo>
                <a:cubicBezTo>
                  <a:pt x="1340" y="235"/>
                  <a:pt x="1340" y="588"/>
                  <a:pt x="1113" y="815"/>
                </a:cubicBezTo>
                <a:lnTo>
                  <a:pt x="1017" y="722"/>
                </a:lnTo>
                <a:cubicBezTo>
                  <a:pt x="1179" y="536"/>
                  <a:pt x="1179" y="268"/>
                  <a:pt x="1017" y="93"/>
                </a:cubicBezTo>
                <a:lnTo>
                  <a:pt x="1113" y="0"/>
                </a:lnTo>
                <a:close/>
                <a:moveTo>
                  <a:pt x="922" y="194"/>
                </a:moveTo>
                <a:cubicBezTo>
                  <a:pt x="1039" y="323"/>
                  <a:pt x="1039" y="501"/>
                  <a:pt x="922" y="618"/>
                </a:cubicBezTo>
                <a:lnTo>
                  <a:pt x="823" y="520"/>
                </a:lnTo>
                <a:cubicBezTo>
                  <a:pt x="872" y="451"/>
                  <a:pt x="872" y="361"/>
                  <a:pt x="823" y="293"/>
                </a:cubicBezTo>
                <a:lnTo>
                  <a:pt x="922" y="194"/>
                </a:lnTo>
                <a:close/>
                <a:moveTo>
                  <a:pt x="468" y="758"/>
                </a:moveTo>
                <a:cubicBezTo>
                  <a:pt x="624" y="758"/>
                  <a:pt x="935" y="834"/>
                  <a:pt x="935" y="990"/>
                </a:cubicBezTo>
                <a:lnTo>
                  <a:pt x="935" y="1108"/>
                </a:lnTo>
                <a:lnTo>
                  <a:pt x="0" y="1108"/>
                </a:lnTo>
                <a:lnTo>
                  <a:pt x="0" y="990"/>
                </a:lnTo>
                <a:cubicBezTo>
                  <a:pt x="0" y="834"/>
                  <a:pt x="312" y="758"/>
                  <a:pt x="468" y="758"/>
                </a:cubicBezTo>
                <a:close/>
                <a:moveTo>
                  <a:pt x="235" y="408"/>
                </a:moveTo>
                <a:cubicBezTo>
                  <a:pt x="235" y="279"/>
                  <a:pt x="339" y="175"/>
                  <a:pt x="468" y="175"/>
                </a:cubicBezTo>
                <a:cubicBezTo>
                  <a:pt x="596" y="175"/>
                  <a:pt x="700" y="279"/>
                  <a:pt x="700" y="408"/>
                </a:cubicBezTo>
                <a:cubicBezTo>
                  <a:pt x="700" y="536"/>
                  <a:pt x="596" y="640"/>
                  <a:pt x="468" y="640"/>
                </a:cubicBezTo>
                <a:cubicBezTo>
                  <a:pt x="339" y="640"/>
                  <a:pt x="235" y="536"/>
                  <a:pt x="235" y="408"/>
                </a:cubicBezTo>
                <a:close/>
              </a:path>
            </a:pathLst>
          </a:custGeom>
          <a:solidFill>
            <a:srgbClr val="FA3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229;p99">
            <a:extLst>
              <a:ext uri="{FF2B5EF4-FFF2-40B4-BE49-F238E27FC236}">
                <a16:creationId xmlns:a16="http://schemas.microsoft.com/office/drawing/2014/main" id="{3E4158DA-A69B-44B2-AC8A-87E0F3D9C590}"/>
              </a:ext>
            </a:extLst>
          </p:cNvPr>
          <p:cNvSpPr/>
          <p:nvPr/>
        </p:nvSpPr>
        <p:spPr>
          <a:xfrm>
            <a:off x="6469817" y="2904935"/>
            <a:ext cx="655671" cy="655671"/>
          </a:xfrm>
          <a:custGeom>
            <a:avLst/>
            <a:gdLst/>
            <a:ahLst/>
            <a:cxnLst/>
            <a:rect l="l" t="t" r="r" b="b"/>
            <a:pathLst>
              <a:path w="1166" h="1166" extrusionOk="0">
                <a:moveTo>
                  <a:pt x="990" y="290"/>
                </a:moveTo>
                <a:lnTo>
                  <a:pt x="990" y="175"/>
                </a:lnTo>
                <a:lnTo>
                  <a:pt x="407" y="175"/>
                </a:lnTo>
                <a:lnTo>
                  <a:pt x="407" y="290"/>
                </a:lnTo>
                <a:lnTo>
                  <a:pt x="990" y="290"/>
                </a:lnTo>
                <a:close/>
                <a:moveTo>
                  <a:pt x="757" y="758"/>
                </a:moveTo>
                <a:lnTo>
                  <a:pt x="757" y="640"/>
                </a:lnTo>
                <a:lnTo>
                  <a:pt x="407" y="640"/>
                </a:lnTo>
                <a:lnTo>
                  <a:pt x="407" y="758"/>
                </a:lnTo>
                <a:lnTo>
                  <a:pt x="757" y="758"/>
                </a:lnTo>
                <a:close/>
                <a:moveTo>
                  <a:pt x="990" y="525"/>
                </a:moveTo>
                <a:lnTo>
                  <a:pt x="990" y="408"/>
                </a:lnTo>
                <a:lnTo>
                  <a:pt x="407" y="408"/>
                </a:lnTo>
                <a:lnTo>
                  <a:pt x="407" y="525"/>
                </a:lnTo>
                <a:lnTo>
                  <a:pt x="990" y="525"/>
                </a:lnTo>
                <a:close/>
                <a:moveTo>
                  <a:pt x="1050" y="0"/>
                </a:moveTo>
                <a:cubicBezTo>
                  <a:pt x="1113" y="0"/>
                  <a:pt x="1165" y="52"/>
                  <a:pt x="1165" y="115"/>
                </a:cubicBezTo>
                <a:lnTo>
                  <a:pt x="1165" y="815"/>
                </a:lnTo>
                <a:cubicBezTo>
                  <a:pt x="1165" y="878"/>
                  <a:pt x="1113" y="933"/>
                  <a:pt x="1050" y="933"/>
                </a:cubicBezTo>
                <a:lnTo>
                  <a:pt x="350" y="933"/>
                </a:lnTo>
                <a:cubicBezTo>
                  <a:pt x="287" y="933"/>
                  <a:pt x="232" y="878"/>
                  <a:pt x="232" y="815"/>
                </a:cubicBezTo>
                <a:lnTo>
                  <a:pt x="232" y="115"/>
                </a:lnTo>
                <a:cubicBezTo>
                  <a:pt x="232" y="52"/>
                  <a:pt x="287" y="0"/>
                  <a:pt x="350" y="0"/>
                </a:cubicBezTo>
                <a:lnTo>
                  <a:pt x="1050" y="0"/>
                </a:lnTo>
                <a:close/>
                <a:moveTo>
                  <a:pt x="115" y="233"/>
                </a:moveTo>
                <a:lnTo>
                  <a:pt x="115" y="1050"/>
                </a:lnTo>
                <a:lnTo>
                  <a:pt x="932" y="1050"/>
                </a:lnTo>
                <a:lnTo>
                  <a:pt x="932" y="1165"/>
                </a:lnTo>
                <a:lnTo>
                  <a:pt x="115" y="1165"/>
                </a:lnTo>
                <a:cubicBezTo>
                  <a:pt x="52" y="1165"/>
                  <a:pt x="0" y="1113"/>
                  <a:pt x="0" y="1050"/>
                </a:cubicBezTo>
                <a:lnTo>
                  <a:pt x="0" y="233"/>
                </a:lnTo>
                <a:lnTo>
                  <a:pt x="115" y="233"/>
                </a:lnTo>
                <a:close/>
              </a:path>
            </a:pathLst>
          </a:custGeom>
          <a:solidFill>
            <a:srgbClr val="FA3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E2B3C0-1E45-4BF6-B234-7CF974B3E197}"/>
              </a:ext>
            </a:extLst>
          </p:cNvPr>
          <p:cNvSpPr txBox="1"/>
          <p:nvPr/>
        </p:nvSpPr>
        <p:spPr>
          <a:xfrm>
            <a:off x="7458304" y="2207874"/>
            <a:ext cx="4202559" cy="2372545"/>
          </a:xfrm>
          <a:prstGeom prst="rect">
            <a:avLst/>
          </a:prstGeom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defTabSz="914400">
              <a:lnSpc>
                <a:spcPct val="100000"/>
              </a:lnSpc>
              <a:spcBef>
                <a:spcPct val="0"/>
              </a:spcBef>
              <a:buNone/>
              <a:defRPr b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sz="2000" dirty="0">
                <a:solidFill>
                  <a:schemeClr val="bg1"/>
                </a:solidFill>
              </a:rPr>
              <a:t>À sa 334</a:t>
            </a:r>
            <a:r>
              <a:rPr lang="fr-FR" sz="2000" baseline="30000" dirty="0">
                <a:solidFill>
                  <a:schemeClr val="bg1"/>
                </a:solidFill>
              </a:rPr>
              <a:t>e</a:t>
            </a:r>
            <a:r>
              <a:rPr lang="fr-FR" sz="2000" dirty="0">
                <a:solidFill>
                  <a:schemeClr val="bg1"/>
                </a:solidFill>
              </a:rPr>
              <a:t> session (octobre </a:t>
            </a:r>
            <a:r>
              <a:rPr lang="fr-FR" sz="2000" b="1" dirty="0">
                <a:solidFill>
                  <a:srgbClr val="05D2D2"/>
                </a:solidFill>
              </a:rPr>
              <a:t>2018</a:t>
            </a:r>
            <a:r>
              <a:rPr lang="fr-FR" sz="2000" dirty="0">
                <a:solidFill>
                  <a:schemeClr val="bg1"/>
                </a:solidFill>
              </a:rPr>
              <a:t>), le Conseil d’administration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a demandé au Bureau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b="1" dirty="0">
                <a:solidFill>
                  <a:srgbClr val="05D2D2"/>
                </a:solidFill>
              </a:rPr>
              <a:t>d’inscrire une question normative sur l’apprentissage </a:t>
            </a:r>
            <a:r>
              <a:rPr lang="fr-FR" sz="2000" dirty="0">
                <a:solidFill>
                  <a:schemeClr val="bg1"/>
                </a:solidFill>
              </a:rPr>
              <a:t>à l’ordre du jour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de la 110</a:t>
            </a:r>
            <a:r>
              <a:rPr lang="fr-FR" sz="2000" baseline="30000" dirty="0">
                <a:solidFill>
                  <a:schemeClr val="bg1"/>
                </a:solidFill>
              </a:rPr>
              <a:t>e</a:t>
            </a:r>
            <a:r>
              <a:rPr lang="fr-FR" sz="2000" dirty="0">
                <a:solidFill>
                  <a:schemeClr val="bg1"/>
                </a:solidFill>
              </a:rPr>
              <a:t> session de la CIT.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416F2CAA-24F1-479B-9D32-B9D9F99D0AB0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10515600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A3C4B"/>
                </a:solidFill>
              </a:rPr>
              <a:t>Pourquoi une nouvelle norme</a:t>
            </a:r>
          </a:p>
        </p:txBody>
      </p:sp>
      <p:pic>
        <p:nvPicPr>
          <p:cNvPr id="14" name="slide-3">
            <a:hlinkClick r:id="" action="ppaction://media"/>
            <a:extLst>
              <a:ext uri="{FF2B5EF4-FFF2-40B4-BE49-F238E27FC236}">
                <a16:creationId xmlns:a16="http://schemas.microsoft.com/office/drawing/2014/main" id="{30EDDFC0-3F56-408E-9754-CA59818D01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97610" y="504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52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2" grpId="0"/>
      <p:bldP spid="37" grpId="0" animBg="1"/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0F02D5E-2BAE-4B3C-8A95-A245F51F0A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100"/>
          <a:stretch/>
        </p:blipFill>
        <p:spPr>
          <a:xfrm>
            <a:off x="3691564" y="2910488"/>
            <a:ext cx="4454061" cy="2792210"/>
          </a:xfrm>
          <a:prstGeom prst="rect">
            <a:avLst/>
          </a:prstGeom>
          <a:ln>
            <a:noFill/>
          </a:ln>
        </p:spPr>
      </p:pic>
      <p:sp>
        <p:nvSpPr>
          <p:cNvPr id="24" name="Title 2">
            <a:extLst>
              <a:ext uri="{FF2B5EF4-FFF2-40B4-BE49-F238E27FC236}">
                <a16:creationId xmlns:a16="http://schemas.microsoft.com/office/drawing/2014/main" id="{A745FD29-9F36-466C-B272-DB4367F9BC0D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10515600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fr-FR" dirty="0"/>
              <a:t>Travaux menés jusqu’à présent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478AA4-E24B-47CA-9421-D899F3FFC4A6}"/>
              </a:ext>
            </a:extLst>
          </p:cNvPr>
          <p:cNvGrpSpPr/>
          <p:nvPr/>
        </p:nvGrpSpPr>
        <p:grpSpPr>
          <a:xfrm>
            <a:off x="943707" y="6114998"/>
            <a:ext cx="5443669" cy="481695"/>
            <a:chOff x="842261" y="5961905"/>
            <a:chExt cx="5443669" cy="481695"/>
          </a:xfrm>
        </p:grpSpPr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A1033262-250A-43A1-AEBC-324F300C3FE3}"/>
                </a:ext>
              </a:extLst>
            </p:cNvPr>
            <p:cNvSpPr txBox="1">
              <a:spLocks/>
            </p:cNvSpPr>
            <p:nvPr/>
          </p:nvSpPr>
          <p:spPr>
            <a:xfrm>
              <a:off x="1073555" y="5961905"/>
              <a:ext cx="5212375" cy="481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indent="0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113" b="1">
                  <a:solidFill>
                    <a:srgbClr val="05D2D2"/>
                  </a:solidFill>
                  <a:latin typeface="Overpass SemiBold"/>
                </a:defRPr>
              </a:lvl1pPr>
              <a:lvl2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110</a:t>
              </a:r>
              <a:r>
                <a:rPr lang="es-ES" sz="1200" b="0" baseline="3000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e</a:t>
              </a:r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fr-FR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session</a:t>
              </a:r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de la CIT - </a:t>
              </a:r>
              <a:r>
                <a:rPr lang="fr-CH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Un cadre pour des apprentissages de qualité</a:t>
              </a:r>
              <a:endPara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27" name="Triángulo 19">
              <a:extLst>
                <a:ext uri="{FF2B5EF4-FFF2-40B4-BE49-F238E27FC236}">
                  <a16:creationId xmlns:a16="http://schemas.microsoft.com/office/drawing/2014/main" id="{27890556-B90E-4841-82B5-5B376E53B4A1}"/>
                </a:ext>
              </a:extLst>
            </p:cNvPr>
            <p:cNvSpPr/>
            <p:nvPr/>
          </p:nvSpPr>
          <p:spPr>
            <a:xfrm rot="5400000">
              <a:off x="823757" y="6087105"/>
              <a:ext cx="268302" cy="231294"/>
            </a:xfrm>
            <a:prstGeom prst="triangle">
              <a:avLst>
                <a:gd name="adj" fmla="val 52322"/>
              </a:avLst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25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13E8F6CF-655B-48B2-8EF9-9AAE14C90DC8}"/>
              </a:ext>
            </a:extLst>
          </p:cNvPr>
          <p:cNvSpPr/>
          <p:nvPr/>
        </p:nvSpPr>
        <p:spPr>
          <a:xfrm>
            <a:off x="1006601" y="4688982"/>
            <a:ext cx="2812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  <a:r>
              <a:rPr lang="fr-FR" sz="1600" b="1" baseline="300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er</a:t>
            </a:r>
            <a:r>
              <a:rPr lang="fr-FR" sz="1600" b="1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rapport IV(1)</a:t>
            </a:r>
            <a:br>
              <a:rPr lang="fr-FR" sz="1600" b="1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fr-FR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sur la législation</a:t>
            </a:r>
            <a:br>
              <a:rPr lang="fr-FR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fr-FR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 la pratique contenant</a:t>
            </a:r>
            <a:br>
              <a:rPr lang="fr-FR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fr-FR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questionnaire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425682E-2DC5-4C4B-B37F-A2A1E59B00C0}"/>
              </a:ext>
            </a:extLst>
          </p:cNvPr>
          <p:cNvSpPr txBox="1"/>
          <p:nvPr/>
        </p:nvSpPr>
        <p:spPr>
          <a:xfrm>
            <a:off x="1327885" y="4231223"/>
            <a:ext cx="217035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5D2D2"/>
                </a:solidFill>
                <a:latin typeface="Overpass" panose="00000800000000000000" pitchFamily="2" charset="0"/>
              </a:defRPr>
            </a:lvl1pPr>
          </a:lstStyle>
          <a:p>
            <a:pPr algn="ctr"/>
            <a:r>
              <a:rPr lang="fr-FR" sz="2500" b="1" dirty="0"/>
              <a:t>Déc. 2019</a:t>
            </a:r>
          </a:p>
        </p:txBody>
      </p:sp>
      <p:sp>
        <p:nvSpPr>
          <p:cNvPr id="96" name="Freeform 7">
            <a:extLst>
              <a:ext uri="{FF2B5EF4-FFF2-40B4-BE49-F238E27FC236}">
                <a16:creationId xmlns:a16="http://schemas.microsoft.com/office/drawing/2014/main" id="{C075D5DA-5E3D-48D2-BFC1-44FECFAEF0BD}"/>
              </a:ext>
            </a:extLst>
          </p:cNvPr>
          <p:cNvSpPr>
            <a:spLocks noEditPoints="1"/>
          </p:cNvSpPr>
          <p:nvPr/>
        </p:nvSpPr>
        <p:spPr bwMode="auto">
          <a:xfrm>
            <a:off x="3890546" y="4184329"/>
            <a:ext cx="1346181" cy="1338043"/>
          </a:xfrm>
          <a:custGeom>
            <a:avLst/>
            <a:gdLst>
              <a:gd name="T0" fmla="*/ 806 w 806"/>
              <a:gd name="T1" fmla="*/ 401 h 806"/>
              <a:gd name="T2" fmla="*/ 733 w 806"/>
              <a:gd name="T3" fmla="*/ 336 h 806"/>
              <a:gd name="T4" fmla="*/ 776 w 806"/>
              <a:gd name="T5" fmla="*/ 248 h 806"/>
              <a:gd name="T6" fmla="*/ 684 w 806"/>
              <a:gd name="T7" fmla="*/ 217 h 806"/>
              <a:gd name="T8" fmla="*/ 687 w 806"/>
              <a:gd name="T9" fmla="*/ 116 h 806"/>
              <a:gd name="T10" fmla="*/ 590 w 806"/>
              <a:gd name="T11" fmla="*/ 122 h 806"/>
              <a:gd name="T12" fmla="*/ 558 w 806"/>
              <a:gd name="T13" fmla="*/ 30 h 806"/>
              <a:gd name="T14" fmla="*/ 470 w 806"/>
              <a:gd name="T15" fmla="*/ 73 h 806"/>
              <a:gd name="T16" fmla="*/ 401 w 806"/>
              <a:gd name="T17" fmla="*/ 0 h 806"/>
              <a:gd name="T18" fmla="*/ 337 w 806"/>
              <a:gd name="T19" fmla="*/ 73 h 806"/>
              <a:gd name="T20" fmla="*/ 249 w 806"/>
              <a:gd name="T21" fmla="*/ 30 h 806"/>
              <a:gd name="T22" fmla="*/ 217 w 806"/>
              <a:gd name="T23" fmla="*/ 122 h 806"/>
              <a:gd name="T24" fmla="*/ 116 w 806"/>
              <a:gd name="T25" fmla="*/ 120 h 806"/>
              <a:gd name="T26" fmla="*/ 123 w 806"/>
              <a:gd name="T27" fmla="*/ 216 h 806"/>
              <a:gd name="T28" fmla="*/ 31 w 806"/>
              <a:gd name="T29" fmla="*/ 248 h 806"/>
              <a:gd name="T30" fmla="*/ 73 w 806"/>
              <a:gd name="T31" fmla="*/ 336 h 806"/>
              <a:gd name="T32" fmla="*/ 0 w 806"/>
              <a:gd name="T33" fmla="*/ 405 h 806"/>
              <a:gd name="T34" fmla="*/ 73 w 806"/>
              <a:gd name="T35" fmla="*/ 469 h 806"/>
              <a:gd name="T36" fmla="*/ 30 w 806"/>
              <a:gd name="T37" fmla="*/ 557 h 806"/>
              <a:gd name="T38" fmla="*/ 122 w 806"/>
              <a:gd name="T39" fmla="*/ 589 h 806"/>
              <a:gd name="T40" fmla="*/ 120 w 806"/>
              <a:gd name="T41" fmla="*/ 690 h 806"/>
              <a:gd name="T42" fmla="*/ 217 w 806"/>
              <a:gd name="T43" fmla="*/ 684 h 806"/>
              <a:gd name="T44" fmla="*/ 249 w 806"/>
              <a:gd name="T45" fmla="*/ 775 h 806"/>
              <a:gd name="T46" fmla="*/ 336 w 806"/>
              <a:gd name="T47" fmla="*/ 733 h 806"/>
              <a:gd name="T48" fmla="*/ 406 w 806"/>
              <a:gd name="T49" fmla="*/ 806 h 806"/>
              <a:gd name="T50" fmla="*/ 470 w 806"/>
              <a:gd name="T51" fmla="*/ 733 h 806"/>
              <a:gd name="T52" fmla="*/ 558 w 806"/>
              <a:gd name="T53" fmla="*/ 776 h 806"/>
              <a:gd name="T54" fmla="*/ 589 w 806"/>
              <a:gd name="T55" fmla="*/ 684 h 806"/>
              <a:gd name="T56" fmla="*/ 690 w 806"/>
              <a:gd name="T57" fmla="*/ 686 h 806"/>
              <a:gd name="T58" fmla="*/ 684 w 806"/>
              <a:gd name="T59" fmla="*/ 589 h 806"/>
              <a:gd name="T60" fmla="*/ 776 w 806"/>
              <a:gd name="T61" fmla="*/ 557 h 806"/>
              <a:gd name="T62" fmla="*/ 733 w 806"/>
              <a:gd name="T63" fmla="*/ 470 h 806"/>
              <a:gd name="T64" fmla="*/ 170 w 806"/>
              <a:gd name="T65" fmla="*/ 517 h 806"/>
              <a:gd name="T66" fmla="*/ 636 w 806"/>
              <a:gd name="T67" fmla="*/ 289 h 806"/>
              <a:gd name="T68" fmla="*/ 170 w 806"/>
              <a:gd name="T69" fmla="*/ 517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06" h="806">
                <a:moveTo>
                  <a:pt x="740" y="423"/>
                </a:moveTo>
                <a:cubicBezTo>
                  <a:pt x="806" y="401"/>
                  <a:pt x="806" y="401"/>
                  <a:pt x="806" y="401"/>
                </a:cubicBezTo>
                <a:cubicBezTo>
                  <a:pt x="803" y="349"/>
                  <a:pt x="803" y="349"/>
                  <a:pt x="803" y="349"/>
                </a:cubicBezTo>
                <a:cubicBezTo>
                  <a:pt x="733" y="336"/>
                  <a:pt x="733" y="336"/>
                  <a:pt x="733" y="336"/>
                </a:cubicBezTo>
                <a:cubicBezTo>
                  <a:pt x="731" y="322"/>
                  <a:pt x="727" y="309"/>
                  <a:pt x="722" y="295"/>
                </a:cubicBezTo>
                <a:cubicBezTo>
                  <a:pt x="776" y="248"/>
                  <a:pt x="776" y="248"/>
                  <a:pt x="776" y="248"/>
                </a:cubicBezTo>
                <a:cubicBezTo>
                  <a:pt x="754" y="202"/>
                  <a:pt x="754" y="202"/>
                  <a:pt x="754" y="202"/>
                </a:cubicBezTo>
                <a:cubicBezTo>
                  <a:pt x="684" y="217"/>
                  <a:pt x="684" y="217"/>
                  <a:pt x="684" y="217"/>
                </a:cubicBezTo>
                <a:cubicBezTo>
                  <a:pt x="675" y="204"/>
                  <a:pt x="666" y="191"/>
                  <a:pt x="655" y="179"/>
                </a:cubicBezTo>
                <a:cubicBezTo>
                  <a:pt x="687" y="116"/>
                  <a:pt x="687" y="116"/>
                  <a:pt x="687" y="116"/>
                </a:cubicBezTo>
                <a:cubicBezTo>
                  <a:pt x="648" y="82"/>
                  <a:pt x="648" y="82"/>
                  <a:pt x="648" y="82"/>
                </a:cubicBezTo>
                <a:cubicBezTo>
                  <a:pt x="590" y="122"/>
                  <a:pt x="590" y="122"/>
                  <a:pt x="590" y="122"/>
                </a:cubicBezTo>
                <a:cubicBezTo>
                  <a:pt x="578" y="114"/>
                  <a:pt x="565" y="107"/>
                  <a:pt x="552" y="101"/>
                </a:cubicBezTo>
                <a:cubicBezTo>
                  <a:pt x="558" y="30"/>
                  <a:pt x="558" y="30"/>
                  <a:pt x="558" y="30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470" y="73"/>
                  <a:pt x="470" y="73"/>
                  <a:pt x="470" y="73"/>
                </a:cubicBezTo>
                <a:cubicBezTo>
                  <a:pt x="455" y="70"/>
                  <a:pt x="439" y="68"/>
                  <a:pt x="423" y="67"/>
                </a:cubicBezTo>
                <a:cubicBezTo>
                  <a:pt x="401" y="0"/>
                  <a:pt x="401" y="0"/>
                  <a:pt x="401" y="0"/>
                </a:cubicBezTo>
                <a:cubicBezTo>
                  <a:pt x="350" y="3"/>
                  <a:pt x="350" y="3"/>
                  <a:pt x="350" y="3"/>
                </a:cubicBezTo>
                <a:cubicBezTo>
                  <a:pt x="337" y="73"/>
                  <a:pt x="337" y="73"/>
                  <a:pt x="337" y="73"/>
                </a:cubicBezTo>
                <a:cubicBezTo>
                  <a:pt x="323" y="75"/>
                  <a:pt x="309" y="79"/>
                  <a:pt x="295" y="84"/>
                </a:cubicBezTo>
                <a:cubicBezTo>
                  <a:pt x="249" y="30"/>
                  <a:pt x="249" y="30"/>
                  <a:pt x="249" y="30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04" y="131"/>
                  <a:pt x="191" y="140"/>
                  <a:pt x="179" y="151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15" y="228"/>
                  <a:pt x="107" y="241"/>
                  <a:pt x="101" y="254"/>
                </a:cubicBezTo>
                <a:cubicBezTo>
                  <a:pt x="31" y="248"/>
                  <a:pt x="31" y="248"/>
                  <a:pt x="31" y="248"/>
                </a:cubicBezTo>
                <a:cubicBezTo>
                  <a:pt x="14" y="297"/>
                  <a:pt x="14" y="297"/>
                  <a:pt x="14" y="297"/>
                </a:cubicBezTo>
                <a:cubicBezTo>
                  <a:pt x="73" y="336"/>
                  <a:pt x="73" y="336"/>
                  <a:pt x="73" y="336"/>
                </a:cubicBezTo>
                <a:cubicBezTo>
                  <a:pt x="70" y="351"/>
                  <a:pt x="68" y="367"/>
                  <a:pt x="67" y="383"/>
                </a:cubicBezTo>
                <a:cubicBezTo>
                  <a:pt x="0" y="405"/>
                  <a:pt x="0" y="405"/>
                  <a:pt x="0" y="405"/>
                </a:cubicBezTo>
                <a:cubicBezTo>
                  <a:pt x="4" y="456"/>
                  <a:pt x="4" y="456"/>
                  <a:pt x="4" y="456"/>
                </a:cubicBezTo>
                <a:cubicBezTo>
                  <a:pt x="73" y="469"/>
                  <a:pt x="73" y="469"/>
                  <a:pt x="73" y="469"/>
                </a:cubicBezTo>
                <a:cubicBezTo>
                  <a:pt x="76" y="483"/>
                  <a:pt x="79" y="497"/>
                  <a:pt x="84" y="511"/>
                </a:cubicBezTo>
                <a:cubicBezTo>
                  <a:pt x="30" y="557"/>
                  <a:pt x="30" y="557"/>
                  <a:pt x="30" y="557"/>
                </a:cubicBezTo>
                <a:cubicBezTo>
                  <a:pt x="52" y="603"/>
                  <a:pt x="52" y="603"/>
                  <a:pt x="52" y="603"/>
                </a:cubicBezTo>
                <a:cubicBezTo>
                  <a:pt x="122" y="589"/>
                  <a:pt x="122" y="589"/>
                  <a:pt x="122" y="589"/>
                </a:cubicBezTo>
                <a:cubicBezTo>
                  <a:pt x="131" y="602"/>
                  <a:pt x="141" y="615"/>
                  <a:pt x="151" y="627"/>
                </a:cubicBezTo>
                <a:cubicBezTo>
                  <a:pt x="120" y="690"/>
                  <a:pt x="120" y="690"/>
                  <a:pt x="120" y="690"/>
                </a:cubicBezTo>
                <a:cubicBezTo>
                  <a:pt x="158" y="723"/>
                  <a:pt x="158" y="723"/>
                  <a:pt x="158" y="723"/>
                </a:cubicBezTo>
                <a:cubicBezTo>
                  <a:pt x="217" y="684"/>
                  <a:pt x="217" y="684"/>
                  <a:pt x="217" y="684"/>
                </a:cubicBezTo>
                <a:cubicBezTo>
                  <a:pt x="229" y="692"/>
                  <a:pt x="241" y="699"/>
                  <a:pt x="254" y="705"/>
                </a:cubicBezTo>
                <a:cubicBezTo>
                  <a:pt x="249" y="775"/>
                  <a:pt x="249" y="775"/>
                  <a:pt x="249" y="775"/>
                </a:cubicBezTo>
                <a:cubicBezTo>
                  <a:pt x="297" y="792"/>
                  <a:pt x="297" y="792"/>
                  <a:pt x="297" y="792"/>
                </a:cubicBezTo>
                <a:cubicBezTo>
                  <a:pt x="336" y="733"/>
                  <a:pt x="336" y="733"/>
                  <a:pt x="336" y="733"/>
                </a:cubicBezTo>
                <a:cubicBezTo>
                  <a:pt x="352" y="736"/>
                  <a:pt x="367" y="738"/>
                  <a:pt x="383" y="739"/>
                </a:cubicBezTo>
                <a:cubicBezTo>
                  <a:pt x="406" y="806"/>
                  <a:pt x="406" y="806"/>
                  <a:pt x="406" y="806"/>
                </a:cubicBezTo>
                <a:cubicBezTo>
                  <a:pt x="457" y="803"/>
                  <a:pt x="457" y="803"/>
                  <a:pt x="457" y="803"/>
                </a:cubicBezTo>
                <a:cubicBezTo>
                  <a:pt x="470" y="733"/>
                  <a:pt x="470" y="733"/>
                  <a:pt x="470" y="733"/>
                </a:cubicBezTo>
                <a:cubicBezTo>
                  <a:pt x="484" y="730"/>
                  <a:pt x="498" y="727"/>
                  <a:pt x="511" y="722"/>
                </a:cubicBezTo>
                <a:cubicBezTo>
                  <a:pt x="558" y="776"/>
                  <a:pt x="558" y="776"/>
                  <a:pt x="558" y="776"/>
                </a:cubicBezTo>
                <a:cubicBezTo>
                  <a:pt x="604" y="754"/>
                  <a:pt x="604" y="754"/>
                  <a:pt x="604" y="754"/>
                </a:cubicBezTo>
                <a:cubicBezTo>
                  <a:pt x="589" y="684"/>
                  <a:pt x="589" y="684"/>
                  <a:pt x="589" y="684"/>
                </a:cubicBezTo>
                <a:cubicBezTo>
                  <a:pt x="603" y="675"/>
                  <a:pt x="615" y="665"/>
                  <a:pt x="627" y="655"/>
                </a:cubicBezTo>
                <a:cubicBezTo>
                  <a:pt x="690" y="686"/>
                  <a:pt x="690" y="686"/>
                  <a:pt x="690" y="686"/>
                </a:cubicBezTo>
                <a:cubicBezTo>
                  <a:pt x="724" y="648"/>
                  <a:pt x="724" y="648"/>
                  <a:pt x="724" y="648"/>
                </a:cubicBezTo>
                <a:cubicBezTo>
                  <a:pt x="684" y="589"/>
                  <a:pt x="684" y="589"/>
                  <a:pt x="684" y="589"/>
                </a:cubicBezTo>
                <a:cubicBezTo>
                  <a:pt x="692" y="577"/>
                  <a:pt x="699" y="565"/>
                  <a:pt x="705" y="552"/>
                </a:cubicBezTo>
                <a:cubicBezTo>
                  <a:pt x="776" y="557"/>
                  <a:pt x="776" y="557"/>
                  <a:pt x="776" y="557"/>
                </a:cubicBezTo>
                <a:cubicBezTo>
                  <a:pt x="792" y="509"/>
                  <a:pt x="792" y="509"/>
                  <a:pt x="792" y="509"/>
                </a:cubicBezTo>
                <a:cubicBezTo>
                  <a:pt x="733" y="470"/>
                  <a:pt x="733" y="470"/>
                  <a:pt x="733" y="470"/>
                </a:cubicBezTo>
                <a:cubicBezTo>
                  <a:pt x="736" y="455"/>
                  <a:pt x="739" y="439"/>
                  <a:pt x="740" y="423"/>
                </a:cubicBezTo>
                <a:close/>
                <a:moveTo>
                  <a:pt x="170" y="517"/>
                </a:moveTo>
                <a:cubicBezTo>
                  <a:pt x="107" y="388"/>
                  <a:pt x="161" y="233"/>
                  <a:pt x="289" y="170"/>
                </a:cubicBezTo>
                <a:cubicBezTo>
                  <a:pt x="418" y="107"/>
                  <a:pt x="573" y="160"/>
                  <a:pt x="636" y="289"/>
                </a:cubicBezTo>
                <a:cubicBezTo>
                  <a:pt x="699" y="417"/>
                  <a:pt x="646" y="573"/>
                  <a:pt x="517" y="636"/>
                </a:cubicBezTo>
                <a:cubicBezTo>
                  <a:pt x="389" y="699"/>
                  <a:pt x="233" y="646"/>
                  <a:pt x="170" y="517"/>
                </a:cubicBezTo>
                <a:close/>
              </a:path>
            </a:pathLst>
          </a:custGeom>
          <a:solidFill>
            <a:srgbClr val="05D2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6601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3204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9805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6406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33009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9610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06211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2815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dirty="0"/>
          </a:p>
        </p:txBody>
      </p:sp>
      <p:sp>
        <p:nvSpPr>
          <p:cNvPr id="98" name="Freeform 7">
            <a:extLst>
              <a:ext uri="{FF2B5EF4-FFF2-40B4-BE49-F238E27FC236}">
                <a16:creationId xmlns:a16="http://schemas.microsoft.com/office/drawing/2014/main" id="{43C0E62A-7C2D-4EFC-BD3E-CC834BA9B2A4}"/>
              </a:ext>
            </a:extLst>
          </p:cNvPr>
          <p:cNvSpPr>
            <a:spLocks noEditPoints="1"/>
          </p:cNvSpPr>
          <p:nvPr/>
        </p:nvSpPr>
        <p:spPr bwMode="auto">
          <a:xfrm>
            <a:off x="5090867" y="3097967"/>
            <a:ext cx="1346181" cy="1338043"/>
          </a:xfrm>
          <a:custGeom>
            <a:avLst/>
            <a:gdLst>
              <a:gd name="T0" fmla="*/ 806 w 806"/>
              <a:gd name="T1" fmla="*/ 401 h 806"/>
              <a:gd name="T2" fmla="*/ 733 w 806"/>
              <a:gd name="T3" fmla="*/ 336 h 806"/>
              <a:gd name="T4" fmla="*/ 776 w 806"/>
              <a:gd name="T5" fmla="*/ 248 h 806"/>
              <a:gd name="T6" fmla="*/ 684 w 806"/>
              <a:gd name="T7" fmla="*/ 217 h 806"/>
              <a:gd name="T8" fmla="*/ 687 w 806"/>
              <a:gd name="T9" fmla="*/ 116 h 806"/>
              <a:gd name="T10" fmla="*/ 590 w 806"/>
              <a:gd name="T11" fmla="*/ 122 h 806"/>
              <a:gd name="T12" fmla="*/ 558 w 806"/>
              <a:gd name="T13" fmla="*/ 30 h 806"/>
              <a:gd name="T14" fmla="*/ 470 w 806"/>
              <a:gd name="T15" fmla="*/ 73 h 806"/>
              <a:gd name="T16" fmla="*/ 401 w 806"/>
              <a:gd name="T17" fmla="*/ 0 h 806"/>
              <a:gd name="T18" fmla="*/ 337 w 806"/>
              <a:gd name="T19" fmla="*/ 73 h 806"/>
              <a:gd name="T20" fmla="*/ 249 w 806"/>
              <a:gd name="T21" fmla="*/ 30 h 806"/>
              <a:gd name="T22" fmla="*/ 217 w 806"/>
              <a:gd name="T23" fmla="*/ 122 h 806"/>
              <a:gd name="T24" fmla="*/ 116 w 806"/>
              <a:gd name="T25" fmla="*/ 120 h 806"/>
              <a:gd name="T26" fmla="*/ 123 w 806"/>
              <a:gd name="T27" fmla="*/ 216 h 806"/>
              <a:gd name="T28" fmla="*/ 31 w 806"/>
              <a:gd name="T29" fmla="*/ 248 h 806"/>
              <a:gd name="T30" fmla="*/ 73 w 806"/>
              <a:gd name="T31" fmla="*/ 336 h 806"/>
              <a:gd name="T32" fmla="*/ 0 w 806"/>
              <a:gd name="T33" fmla="*/ 405 h 806"/>
              <a:gd name="T34" fmla="*/ 73 w 806"/>
              <a:gd name="T35" fmla="*/ 469 h 806"/>
              <a:gd name="T36" fmla="*/ 30 w 806"/>
              <a:gd name="T37" fmla="*/ 557 h 806"/>
              <a:gd name="T38" fmla="*/ 122 w 806"/>
              <a:gd name="T39" fmla="*/ 589 h 806"/>
              <a:gd name="T40" fmla="*/ 120 w 806"/>
              <a:gd name="T41" fmla="*/ 690 h 806"/>
              <a:gd name="T42" fmla="*/ 217 w 806"/>
              <a:gd name="T43" fmla="*/ 684 h 806"/>
              <a:gd name="T44" fmla="*/ 249 w 806"/>
              <a:gd name="T45" fmla="*/ 775 h 806"/>
              <a:gd name="T46" fmla="*/ 336 w 806"/>
              <a:gd name="T47" fmla="*/ 733 h 806"/>
              <a:gd name="T48" fmla="*/ 406 w 806"/>
              <a:gd name="T49" fmla="*/ 806 h 806"/>
              <a:gd name="T50" fmla="*/ 470 w 806"/>
              <a:gd name="T51" fmla="*/ 733 h 806"/>
              <a:gd name="T52" fmla="*/ 558 w 806"/>
              <a:gd name="T53" fmla="*/ 776 h 806"/>
              <a:gd name="T54" fmla="*/ 589 w 806"/>
              <a:gd name="T55" fmla="*/ 684 h 806"/>
              <a:gd name="T56" fmla="*/ 690 w 806"/>
              <a:gd name="T57" fmla="*/ 686 h 806"/>
              <a:gd name="T58" fmla="*/ 684 w 806"/>
              <a:gd name="T59" fmla="*/ 589 h 806"/>
              <a:gd name="T60" fmla="*/ 776 w 806"/>
              <a:gd name="T61" fmla="*/ 557 h 806"/>
              <a:gd name="T62" fmla="*/ 733 w 806"/>
              <a:gd name="T63" fmla="*/ 470 h 806"/>
              <a:gd name="T64" fmla="*/ 170 w 806"/>
              <a:gd name="T65" fmla="*/ 517 h 806"/>
              <a:gd name="T66" fmla="*/ 636 w 806"/>
              <a:gd name="T67" fmla="*/ 289 h 806"/>
              <a:gd name="T68" fmla="*/ 170 w 806"/>
              <a:gd name="T69" fmla="*/ 517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06" h="806">
                <a:moveTo>
                  <a:pt x="740" y="423"/>
                </a:moveTo>
                <a:cubicBezTo>
                  <a:pt x="806" y="401"/>
                  <a:pt x="806" y="401"/>
                  <a:pt x="806" y="401"/>
                </a:cubicBezTo>
                <a:cubicBezTo>
                  <a:pt x="803" y="349"/>
                  <a:pt x="803" y="349"/>
                  <a:pt x="803" y="349"/>
                </a:cubicBezTo>
                <a:cubicBezTo>
                  <a:pt x="733" y="336"/>
                  <a:pt x="733" y="336"/>
                  <a:pt x="733" y="336"/>
                </a:cubicBezTo>
                <a:cubicBezTo>
                  <a:pt x="731" y="322"/>
                  <a:pt x="727" y="309"/>
                  <a:pt x="722" y="295"/>
                </a:cubicBezTo>
                <a:cubicBezTo>
                  <a:pt x="776" y="248"/>
                  <a:pt x="776" y="248"/>
                  <a:pt x="776" y="248"/>
                </a:cubicBezTo>
                <a:cubicBezTo>
                  <a:pt x="754" y="202"/>
                  <a:pt x="754" y="202"/>
                  <a:pt x="754" y="202"/>
                </a:cubicBezTo>
                <a:cubicBezTo>
                  <a:pt x="684" y="217"/>
                  <a:pt x="684" y="217"/>
                  <a:pt x="684" y="217"/>
                </a:cubicBezTo>
                <a:cubicBezTo>
                  <a:pt x="675" y="204"/>
                  <a:pt x="666" y="191"/>
                  <a:pt x="655" y="179"/>
                </a:cubicBezTo>
                <a:cubicBezTo>
                  <a:pt x="687" y="116"/>
                  <a:pt x="687" y="116"/>
                  <a:pt x="687" y="116"/>
                </a:cubicBezTo>
                <a:cubicBezTo>
                  <a:pt x="648" y="82"/>
                  <a:pt x="648" y="82"/>
                  <a:pt x="648" y="82"/>
                </a:cubicBezTo>
                <a:cubicBezTo>
                  <a:pt x="590" y="122"/>
                  <a:pt x="590" y="122"/>
                  <a:pt x="590" y="122"/>
                </a:cubicBezTo>
                <a:cubicBezTo>
                  <a:pt x="578" y="114"/>
                  <a:pt x="565" y="107"/>
                  <a:pt x="552" y="101"/>
                </a:cubicBezTo>
                <a:cubicBezTo>
                  <a:pt x="558" y="30"/>
                  <a:pt x="558" y="30"/>
                  <a:pt x="558" y="30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470" y="73"/>
                  <a:pt x="470" y="73"/>
                  <a:pt x="470" y="73"/>
                </a:cubicBezTo>
                <a:cubicBezTo>
                  <a:pt x="455" y="70"/>
                  <a:pt x="439" y="68"/>
                  <a:pt x="423" y="67"/>
                </a:cubicBezTo>
                <a:cubicBezTo>
                  <a:pt x="401" y="0"/>
                  <a:pt x="401" y="0"/>
                  <a:pt x="401" y="0"/>
                </a:cubicBezTo>
                <a:cubicBezTo>
                  <a:pt x="350" y="3"/>
                  <a:pt x="350" y="3"/>
                  <a:pt x="350" y="3"/>
                </a:cubicBezTo>
                <a:cubicBezTo>
                  <a:pt x="337" y="73"/>
                  <a:pt x="337" y="73"/>
                  <a:pt x="337" y="73"/>
                </a:cubicBezTo>
                <a:cubicBezTo>
                  <a:pt x="323" y="75"/>
                  <a:pt x="309" y="79"/>
                  <a:pt x="295" y="84"/>
                </a:cubicBezTo>
                <a:cubicBezTo>
                  <a:pt x="249" y="30"/>
                  <a:pt x="249" y="30"/>
                  <a:pt x="249" y="30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04" y="131"/>
                  <a:pt x="191" y="140"/>
                  <a:pt x="179" y="151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15" y="228"/>
                  <a:pt x="107" y="241"/>
                  <a:pt x="101" y="254"/>
                </a:cubicBezTo>
                <a:cubicBezTo>
                  <a:pt x="31" y="248"/>
                  <a:pt x="31" y="248"/>
                  <a:pt x="31" y="248"/>
                </a:cubicBezTo>
                <a:cubicBezTo>
                  <a:pt x="14" y="297"/>
                  <a:pt x="14" y="297"/>
                  <a:pt x="14" y="297"/>
                </a:cubicBezTo>
                <a:cubicBezTo>
                  <a:pt x="73" y="336"/>
                  <a:pt x="73" y="336"/>
                  <a:pt x="73" y="336"/>
                </a:cubicBezTo>
                <a:cubicBezTo>
                  <a:pt x="70" y="351"/>
                  <a:pt x="68" y="367"/>
                  <a:pt x="67" y="383"/>
                </a:cubicBezTo>
                <a:cubicBezTo>
                  <a:pt x="0" y="405"/>
                  <a:pt x="0" y="405"/>
                  <a:pt x="0" y="405"/>
                </a:cubicBezTo>
                <a:cubicBezTo>
                  <a:pt x="4" y="456"/>
                  <a:pt x="4" y="456"/>
                  <a:pt x="4" y="456"/>
                </a:cubicBezTo>
                <a:cubicBezTo>
                  <a:pt x="73" y="469"/>
                  <a:pt x="73" y="469"/>
                  <a:pt x="73" y="469"/>
                </a:cubicBezTo>
                <a:cubicBezTo>
                  <a:pt x="76" y="483"/>
                  <a:pt x="79" y="497"/>
                  <a:pt x="84" y="511"/>
                </a:cubicBezTo>
                <a:cubicBezTo>
                  <a:pt x="30" y="557"/>
                  <a:pt x="30" y="557"/>
                  <a:pt x="30" y="557"/>
                </a:cubicBezTo>
                <a:cubicBezTo>
                  <a:pt x="52" y="603"/>
                  <a:pt x="52" y="603"/>
                  <a:pt x="52" y="603"/>
                </a:cubicBezTo>
                <a:cubicBezTo>
                  <a:pt x="122" y="589"/>
                  <a:pt x="122" y="589"/>
                  <a:pt x="122" y="589"/>
                </a:cubicBezTo>
                <a:cubicBezTo>
                  <a:pt x="131" y="602"/>
                  <a:pt x="141" y="615"/>
                  <a:pt x="151" y="627"/>
                </a:cubicBezTo>
                <a:cubicBezTo>
                  <a:pt x="120" y="690"/>
                  <a:pt x="120" y="690"/>
                  <a:pt x="120" y="690"/>
                </a:cubicBezTo>
                <a:cubicBezTo>
                  <a:pt x="158" y="723"/>
                  <a:pt x="158" y="723"/>
                  <a:pt x="158" y="723"/>
                </a:cubicBezTo>
                <a:cubicBezTo>
                  <a:pt x="217" y="684"/>
                  <a:pt x="217" y="684"/>
                  <a:pt x="217" y="684"/>
                </a:cubicBezTo>
                <a:cubicBezTo>
                  <a:pt x="229" y="692"/>
                  <a:pt x="241" y="699"/>
                  <a:pt x="254" y="705"/>
                </a:cubicBezTo>
                <a:cubicBezTo>
                  <a:pt x="249" y="775"/>
                  <a:pt x="249" y="775"/>
                  <a:pt x="249" y="775"/>
                </a:cubicBezTo>
                <a:cubicBezTo>
                  <a:pt x="297" y="792"/>
                  <a:pt x="297" y="792"/>
                  <a:pt x="297" y="792"/>
                </a:cubicBezTo>
                <a:cubicBezTo>
                  <a:pt x="336" y="733"/>
                  <a:pt x="336" y="733"/>
                  <a:pt x="336" y="733"/>
                </a:cubicBezTo>
                <a:cubicBezTo>
                  <a:pt x="352" y="736"/>
                  <a:pt x="367" y="738"/>
                  <a:pt x="383" y="739"/>
                </a:cubicBezTo>
                <a:cubicBezTo>
                  <a:pt x="406" y="806"/>
                  <a:pt x="406" y="806"/>
                  <a:pt x="406" y="806"/>
                </a:cubicBezTo>
                <a:cubicBezTo>
                  <a:pt x="457" y="803"/>
                  <a:pt x="457" y="803"/>
                  <a:pt x="457" y="803"/>
                </a:cubicBezTo>
                <a:cubicBezTo>
                  <a:pt x="470" y="733"/>
                  <a:pt x="470" y="733"/>
                  <a:pt x="470" y="733"/>
                </a:cubicBezTo>
                <a:cubicBezTo>
                  <a:pt x="484" y="730"/>
                  <a:pt x="498" y="727"/>
                  <a:pt x="511" y="722"/>
                </a:cubicBezTo>
                <a:cubicBezTo>
                  <a:pt x="558" y="776"/>
                  <a:pt x="558" y="776"/>
                  <a:pt x="558" y="776"/>
                </a:cubicBezTo>
                <a:cubicBezTo>
                  <a:pt x="604" y="754"/>
                  <a:pt x="604" y="754"/>
                  <a:pt x="604" y="754"/>
                </a:cubicBezTo>
                <a:cubicBezTo>
                  <a:pt x="589" y="684"/>
                  <a:pt x="589" y="684"/>
                  <a:pt x="589" y="684"/>
                </a:cubicBezTo>
                <a:cubicBezTo>
                  <a:pt x="603" y="675"/>
                  <a:pt x="615" y="665"/>
                  <a:pt x="627" y="655"/>
                </a:cubicBezTo>
                <a:cubicBezTo>
                  <a:pt x="690" y="686"/>
                  <a:pt x="690" y="686"/>
                  <a:pt x="690" y="686"/>
                </a:cubicBezTo>
                <a:cubicBezTo>
                  <a:pt x="724" y="648"/>
                  <a:pt x="724" y="648"/>
                  <a:pt x="724" y="648"/>
                </a:cubicBezTo>
                <a:cubicBezTo>
                  <a:pt x="684" y="589"/>
                  <a:pt x="684" y="589"/>
                  <a:pt x="684" y="589"/>
                </a:cubicBezTo>
                <a:cubicBezTo>
                  <a:pt x="692" y="577"/>
                  <a:pt x="699" y="565"/>
                  <a:pt x="705" y="552"/>
                </a:cubicBezTo>
                <a:cubicBezTo>
                  <a:pt x="776" y="557"/>
                  <a:pt x="776" y="557"/>
                  <a:pt x="776" y="557"/>
                </a:cubicBezTo>
                <a:cubicBezTo>
                  <a:pt x="792" y="509"/>
                  <a:pt x="792" y="509"/>
                  <a:pt x="792" y="509"/>
                </a:cubicBezTo>
                <a:cubicBezTo>
                  <a:pt x="733" y="470"/>
                  <a:pt x="733" y="470"/>
                  <a:pt x="733" y="470"/>
                </a:cubicBezTo>
                <a:cubicBezTo>
                  <a:pt x="736" y="455"/>
                  <a:pt x="739" y="439"/>
                  <a:pt x="740" y="423"/>
                </a:cubicBezTo>
                <a:close/>
                <a:moveTo>
                  <a:pt x="170" y="517"/>
                </a:moveTo>
                <a:cubicBezTo>
                  <a:pt x="107" y="388"/>
                  <a:pt x="161" y="233"/>
                  <a:pt x="289" y="170"/>
                </a:cubicBezTo>
                <a:cubicBezTo>
                  <a:pt x="418" y="107"/>
                  <a:pt x="573" y="160"/>
                  <a:pt x="636" y="289"/>
                </a:cubicBezTo>
                <a:cubicBezTo>
                  <a:pt x="699" y="417"/>
                  <a:pt x="646" y="573"/>
                  <a:pt x="517" y="636"/>
                </a:cubicBezTo>
                <a:cubicBezTo>
                  <a:pt x="389" y="699"/>
                  <a:pt x="233" y="646"/>
                  <a:pt x="170" y="517"/>
                </a:cubicBezTo>
                <a:close/>
              </a:path>
            </a:pathLst>
          </a:custGeom>
          <a:solidFill>
            <a:srgbClr val="FFCD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6601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3204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9805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6406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33009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9610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06211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2815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dirty="0"/>
          </a:p>
        </p:txBody>
      </p:sp>
      <p:sp>
        <p:nvSpPr>
          <p:cNvPr id="100" name="Freeform 7">
            <a:extLst>
              <a:ext uri="{FF2B5EF4-FFF2-40B4-BE49-F238E27FC236}">
                <a16:creationId xmlns:a16="http://schemas.microsoft.com/office/drawing/2014/main" id="{F743D76E-B03D-4157-B0E9-6800D1A16966}"/>
              </a:ext>
            </a:extLst>
          </p:cNvPr>
          <p:cNvSpPr>
            <a:spLocks noEditPoints="1"/>
          </p:cNvSpPr>
          <p:nvPr/>
        </p:nvSpPr>
        <p:spPr bwMode="auto">
          <a:xfrm>
            <a:off x="6294752" y="4171273"/>
            <a:ext cx="1346181" cy="1338043"/>
          </a:xfrm>
          <a:custGeom>
            <a:avLst/>
            <a:gdLst>
              <a:gd name="T0" fmla="*/ 806 w 806"/>
              <a:gd name="T1" fmla="*/ 401 h 806"/>
              <a:gd name="T2" fmla="*/ 733 w 806"/>
              <a:gd name="T3" fmla="*/ 336 h 806"/>
              <a:gd name="T4" fmla="*/ 776 w 806"/>
              <a:gd name="T5" fmla="*/ 248 h 806"/>
              <a:gd name="T6" fmla="*/ 684 w 806"/>
              <a:gd name="T7" fmla="*/ 217 h 806"/>
              <a:gd name="T8" fmla="*/ 687 w 806"/>
              <a:gd name="T9" fmla="*/ 116 h 806"/>
              <a:gd name="T10" fmla="*/ 590 w 806"/>
              <a:gd name="T11" fmla="*/ 122 h 806"/>
              <a:gd name="T12" fmla="*/ 558 w 806"/>
              <a:gd name="T13" fmla="*/ 30 h 806"/>
              <a:gd name="T14" fmla="*/ 470 w 806"/>
              <a:gd name="T15" fmla="*/ 73 h 806"/>
              <a:gd name="T16" fmla="*/ 401 w 806"/>
              <a:gd name="T17" fmla="*/ 0 h 806"/>
              <a:gd name="T18" fmla="*/ 337 w 806"/>
              <a:gd name="T19" fmla="*/ 73 h 806"/>
              <a:gd name="T20" fmla="*/ 249 w 806"/>
              <a:gd name="T21" fmla="*/ 30 h 806"/>
              <a:gd name="T22" fmla="*/ 217 w 806"/>
              <a:gd name="T23" fmla="*/ 122 h 806"/>
              <a:gd name="T24" fmla="*/ 116 w 806"/>
              <a:gd name="T25" fmla="*/ 120 h 806"/>
              <a:gd name="T26" fmla="*/ 123 w 806"/>
              <a:gd name="T27" fmla="*/ 216 h 806"/>
              <a:gd name="T28" fmla="*/ 31 w 806"/>
              <a:gd name="T29" fmla="*/ 248 h 806"/>
              <a:gd name="T30" fmla="*/ 73 w 806"/>
              <a:gd name="T31" fmla="*/ 336 h 806"/>
              <a:gd name="T32" fmla="*/ 0 w 806"/>
              <a:gd name="T33" fmla="*/ 405 h 806"/>
              <a:gd name="T34" fmla="*/ 73 w 806"/>
              <a:gd name="T35" fmla="*/ 469 h 806"/>
              <a:gd name="T36" fmla="*/ 30 w 806"/>
              <a:gd name="T37" fmla="*/ 557 h 806"/>
              <a:gd name="T38" fmla="*/ 122 w 806"/>
              <a:gd name="T39" fmla="*/ 589 h 806"/>
              <a:gd name="T40" fmla="*/ 120 w 806"/>
              <a:gd name="T41" fmla="*/ 690 h 806"/>
              <a:gd name="T42" fmla="*/ 217 w 806"/>
              <a:gd name="T43" fmla="*/ 684 h 806"/>
              <a:gd name="T44" fmla="*/ 249 w 806"/>
              <a:gd name="T45" fmla="*/ 775 h 806"/>
              <a:gd name="T46" fmla="*/ 336 w 806"/>
              <a:gd name="T47" fmla="*/ 733 h 806"/>
              <a:gd name="T48" fmla="*/ 406 w 806"/>
              <a:gd name="T49" fmla="*/ 806 h 806"/>
              <a:gd name="T50" fmla="*/ 470 w 806"/>
              <a:gd name="T51" fmla="*/ 733 h 806"/>
              <a:gd name="T52" fmla="*/ 558 w 806"/>
              <a:gd name="T53" fmla="*/ 776 h 806"/>
              <a:gd name="T54" fmla="*/ 589 w 806"/>
              <a:gd name="T55" fmla="*/ 684 h 806"/>
              <a:gd name="T56" fmla="*/ 690 w 806"/>
              <a:gd name="T57" fmla="*/ 686 h 806"/>
              <a:gd name="T58" fmla="*/ 684 w 806"/>
              <a:gd name="T59" fmla="*/ 589 h 806"/>
              <a:gd name="T60" fmla="*/ 776 w 806"/>
              <a:gd name="T61" fmla="*/ 557 h 806"/>
              <a:gd name="T62" fmla="*/ 733 w 806"/>
              <a:gd name="T63" fmla="*/ 470 h 806"/>
              <a:gd name="T64" fmla="*/ 170 w 806"/>
              <a:gd name="T65" fmla="*/ 517 h 806"/>
              <a:gd name="T66" fmla="*/ 636 w 806"/>
              <a:gd name="T67" fmla="*/ 289 h 806"/>
              <a:gd name="T68" fmla="*/ 170 w 806"/>
              <a:gd name="T69" fmla="*/ 517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06" h="806">
                <a:moveTo>
                  <a:pt x="740" y="423"/>
                </a:moveTo>
                <a:cubicBezTo>
                  <a:pt x="806" y="401"/>
                  <a:pt x="806" y="401"/>
                  <a:pt x="806" y="401"/>
                </a:cubicBezTo>
                <a:cubicBezTo>
                  <a:pt x="803" y="349"/>
                  <a:pt x="803" y="349"/>
                  <a:pt x="803" y="349"/>
                </a:cubicBezTo>
                <a:cubicBezTo>
                  <a:pt x="733" y="336"/>
                  <a:pt x="733" y="336"/>
                  <a:pt x="733" y="336"/>
                </a:cubicBezTo>
                <a:cubicBezTo>
                  <a:pt x="731" y="322"/>
                  <a:pt x="727" y="309"/>
                  <a:pt x="722" y="295"/>
                </a:cubicBezTo>
                <a:cubicBezTo>
                  <a:pt x="776" y="248"/>
                  <a:pt x="776" y="248"/>
                  <a:pt x="776" y="248"/>
                </a:cubicBezTo>
                <a:cubicBezTo>
                  <a:pt x="754" y="202"/>
                  <a:pt x="754" y="202"/>
                  <a:pt x="754" y="202"/>
                </a:cubicBezTo>
                <a:cubicBezTo>
                  <a:pt x="684" y="217"/>
                  <a:pt x="684" y="217"/>
                  <a:pt x="684" y="217"/>
                </a:cubicBezTo>
                <a:cubicBezTo>
                  <a:pt x="675" y="204"/>
                  <a:pt x="666" y="191"/>
                  <a:pt x="655" y="179"/>
                </a:cubicBezTo>
                <a:cubicBezTo>
                  <a:pt x="687" y="116"/>
                  <a:pt x="687" y="116"/>
                  <a:pt x="687" y="116"/>
                </a:cubicBezTo>
                <a:cubicBezTo>
                  <a:pt x="648" y="82"/>
                  <a:pt x="648" y="82"/>
                  <a:pt x="648" y="82"/>
                </a:cubicBezTo>
                <a:cubicBezTo>
                  <a:pt x="590" y="122"/>
                  <a:pt x="590" y="122"/>
                  <a:pt x="590" y="122"/>
                </a:cubicBezTo>
                <a:cubicBezTo>
                  <a:pt x="578" y="114"/>
                  <a:pt x="565" y="107"/>
                  <a:pt x="552" y="101"/>
                </a:cubicBezTo>
                <a:cubicBezTo>
                  <a:pt x="558" y="30"/>
                  <a:pt x="558" y="30"/>
                  <a:pt x="558" y="30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470" y="73"/>
                  <a:pt x="470" y="73"/>
                  <a:pt x="470" y="73"/>
                </a:cubicBezTo>
                <a:cubicBezTo>
                  <a:pt x="455" y="70"/>
                  <a:pt x="439" y="68"/>
                  <a:pt x="423" y="67"/>
                </a:cubicBezTo>
                <a:cubicBezTo>
                  <a:pt x="401" y="0"/>
                  <a:pt x="401" y="0"/>
                  <a:pt x="401" y="0"/>
                </a:cubicBezTo>
                <a:cubicBezTo>
                  <a:pt x="350" y="3"/>
                  <a:pt x="350" y="3"/>
                  <a:pt x="350" y="3"/>
                </a:cubicBezTo>
                <a:cubicBezTo>
                  <a:pt x="337" y="73"/>
                  <a:pt x="337" y="73"/>
                  <a:pt x="337" y="73"/>
                </a:cubicBezTo>
                <a:cubicBezTo>
                  <a:pt x="323" y="75"/>
                  <a:pt x="309" y="79"/>
                  <a:pt x="295" y="84"/>
                </a:cubicBezTo>
                <a:cubicBezTo>
                  <a:pt x="249" y="30"/>
                  <a:pt x="249" y="30"/>
                  <a:pt x="249" y="30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04" y="131"/>
                  <a:pt x="191" y="140"/>
                  <a:pt x="179" y="151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15" y="228"/>
                  <a:pt x="107" y="241"/>
                  <a:pt x="101" y="254"/>
                </a:cubicBezTo>
                <a:cubicBezTo>
                  <a:pt x="31" y="248"/>
                  <a:pt x="31" y="248"/>
                  <a:pt x="31" y="248"/>
                </a:cubicBezTo>
                <a:cubicBezTo>
                  <a:pt x="14" y="297"/>
                  <a:pt x="14" y="297"/>
                  <a:pt x="14" y="297"/>
                </a:cubicBezTo>
                <a:cubicBezTo>
                  <a:pt x="73" y="336"/>
                  <a:pt x="73" y="336"/>
                  <a:pt x="73" y="336"/>
                </a:cubicBezTo>
                <a:cubicBezTo>
                  <a:pt x="70" y="351"/>
                  <a:pt x="68" y="367"/>
                  <a:pt x="67" y="383"/>
                </a:cubicBezTo>
                <a:cubicBezTo>
                  <a:pt x="0" y="405"/>
                  <a:pt x="0" y="405"/>
                  <a:pt x="0" y="405"/>
                </a:cubicBezTo>
                <a:cubicBezTo>
                  <a:pt x="4" y="456"/>
                  <a:pt x="4" y="456"/>
                  <a:pt x="4" y="456"/>
                </a:cubicBezTo>
                <a:cubicBezTo>
                  <a:pt x="73" y="469"/>
                  <a:pt x="73" y="469"/>
                  <a:pt x="73" y="469"/>
                </a:cubicBezTo>
                <a:cubicBezTo>
                  <a:pt x="76" y="483"/>
                  <a:pt x="79" y="497"/>
                  <a:pt x="84" y="511"/>
                </a:cubicBezTo>
                <a:cubicBezTo>
                  <a:pt x="30" y="557"/>
                  <a:pt x="30" y="557"/>
                  <a:pt x="30" y="557"/>
                </a:cubicBezTo>
                <a:cubicBezTo>
                  <a:pt x="52" y="603"/>
                  <a:pt x="52" y="603"/>
                  <a:pt x="52" y="603"/>
                </a:cubicBezTo>
                <a:cubicBezTo>
                  <a:pt x="122" y="589"/>
                  <a:pt x="122" y="589"/>
                  <a:pt x="122" y="589"/>
                </a:cubicBezTo>
                <a:cubicBezTo>
                  <a:pt x="131" y="602"/>
                  <a:pt x="141" y="615"/>
                  <a:pt x="151" y="627"/>
                </a:cubicBezTo>
                <a:cubicBezTo>
                  <a:pt x="120" y="690"/>
                  <a:pt x="120" y="690"/>
                  <a:pt x="120" y="690"/>
                </a:cubicBezTo>
                <a:cubicBezTo>
                  <a:pt x="158" y="723"/>
                  <a:pt x="158" y="723"/>
                  <a:pt x="158" y="723"/>
                </a:cubicBezTo>
                <a:cubicBezTo>
                  <a:pt x="217" y="684"/>
                  <a:pt x="217" y="684"/>
                  <a:pt x="217" y="684"/>
                </a:cubicBezTo>
                <a:cubicBezTo>
                  <a:pt x="229" y="692"/>
                  <a:pt x="241" y="699"/>
                  <a:pt x="254" y="705"/>
                </a:cubicBezTo>
                <a:cubicBezTo>
                  <a:pt x="249" y="775"/>
                  <a:pt x="249" y="775"/>
                  <a:pt x="249" y="775"/>
                </a:cubicBezTo>
                <a:cubicBezTo>
                  <a:pt x="297" y="792"/>
                  <a:pt x="297" y="792"/>
                  <a:pt x="297" y="792"/>
                </a:cubicBezTo>
                <a:cubicBezTo>
                  <a:pt x="336" y="733"/>
                  <a:pt x="336" y="733"/>
                  <a:pt x="336" y="733"/>
                </a:cubicBezTo>
                <a:cubicBezTo>
                  <a:pt x="352" y="736"/>
                  <a:pt x="367" y="738"/>
                  <a:pt x="383" y="739"/>
                </a:cubicBezTo>
                <a:cubicBezTo>
                  <a:pt x="406" y="806"/>
                  <a:pt x="406" y="806"/>
                  <a:pt x="406" y="806"/>
                </a:cubicBezTo>
                <a:cubicBezTo>
                  <a:pt x="457" y="803"/>
                  <a:pt x="457" y="803"/>
                  <a:pt x="457" y="803"/>
                </a:cubicBezTo>
                <a:cubicBezTo>
                  <a:pt x="470" y="733"/>
                  <a:pt x="470" y="733"/>
                  <a:pt x="470" y="733"/>
                </a:cubicBezTo>
                <a:cubicBezTo>
                  <a:pt x="484" y="730"/>
                  <a:pt x="498" y="727"/>
                  <a:pt x="511" y="722"/>
                </a:cubicBezTo>
                <a:cubicBezTo>
                  <a:pt x="558" y="776"/>
                  <a:pt x="558" y="776"/>
                  <a:pt x="558" y="776"/>
                </a:cubicBezTo>
                <a:cubicBezTo>
                  <a:pt x="604" y="754"/>
                  <a:pt x="604" y="754"/>
                  <a:pt x="604" y="754"/>
                </a:cubicBezTo>
                <a:cubicBezTo>
                  <a:pt x="589" y="684"/>
                  <a:pt x="589" y="684"/>
                  <a:pt x="589" y="684"/>
                </a:cubicBezTo>
                <a:cubicBezTo>
                  <a:pt x="603" y="675"/>
                  <a:pt x="615" y="665"/>
                  <a:pt x="627" y="655"/>
                </a:cubicBezTo>
                <a:cubicBezTo>
                  <a:pt x="690" y="686"/>
                  <a:pt x="690" y="686"/>
                  <a:pt x="690" y="686"/>
                </a:cubicBezTo>
                <a:cubicBezTo>
                  <a:pt x="724" y="648"/>
                  <a:pt x="724" y="648"/>
                  <a:pt x="724" y="648"/>
                </a:cubicBezTo>
                <a:cubicBezTo>
                  <a:pt x="684" y="589"/>
                  <a:pt x="684" y="589"/>
                  <a:pt x="684" y="589"/>
                </a:cubicBezTo>
                <a:cubicBezTo>
                  <a:pt x="692" y="577"/>
                  <a:pt x="699" y="565"/>
                  <a:pt x="705" y="552"/>
                </a:cubicBezTo>
                <a:cubicBezTo>
                  <a:pt x="776" y="557"/>
                  <a:pt x="776" y="557"/>
                  <a:pt x="776" y="557"/>
                </a:cubicBezTo>
                <a:cubicBezTo>
                  <a:pt x="792" y="509"/>
                  <a:pt x="792" y="509"/>
                  <a:pt x="792" y="509"/>
                </a:cubicBezTo>
                <a:cubicBezTo>
                  <a:pt x="733" y="470"/>
                  <a:pt x="733" y="470"/>
                  <a:pt x="733" y="470"/>
                </a:cubicBezTo>
                <a:cubicBezTo>
                  <a:pt x="736" y="455"/>
                  <a:pt x="739" y="439"/>
                  <a:pt x="740" y="423"/>
                </a:cubicBezTo>
                <a:close/>
                <a:moveTo>
                  <a:pt x="170" y="517"/>
                </a:moveTo>
                <a:cubicBezTo>
                  <a:pt x="107" y="388"/>
                  <a:pt x="161" y="233"/>
                  <a:pt x="289" y="170"/>
                </a:cubicBezTo>
                <a:cubicBezTo>
                  <a:pt x="418" y="107"/>
                  <a:pt x="573" y="160"/>
                  <a:pt x="636" y="289"/>
                </a:cubicBezTo>
                <a:cubicBezTo>
                  <a:pt x="699" y="417"/>
                  <a:pt x="646" y="573"/>
                  <a:pt x="517" y="636"/>
                </a:cubicBezTo>
                <a:cubicBezTo>
                  <a:pt x="389" y="699"/>
                  <a:pt x="233" y="646"/>
                  <a:pt x="170" y="517"/>
                </a:cubicBezTo>
                <a:close/>
              </a:path>
            </a:pathLst>
          </a:custGeom>
          <a:solidFill>
            <a:srgbClr val="FA38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6601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3204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9805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6406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33009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9610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06211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2815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E09A65-8853-407E-B31F-9FCD78739D76}"/>
              </a:ext>
            </a:extLst>
          </p:cNvPr>
          <p:cNvSpPr/>
          <p:nvPr/>
        </p:nvSpPr>
        <p:spPr>
          <a:xfrm>
            <a:off x="4257647" y="1994711"/>
            <a:ext cx="2942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Soumission par les mandants de leurs réponses</a:t>
            </a:r>
            <a:br>
              <a:rPr lang="fr-FR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fr-FR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 </a:t>
            </a:r>
            <a:r>
              <a:rPr lang="fr-FR" sz="1600" b="1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questionnaire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7F755C-618B-4175-9C70-908BE6612E74}"/>
              </a:ext>
            </a:extLst>
          </p:cNvPr>
          <p:cNvSpPr txBox="1"/>
          <p:nvPr/>
        </p:nvSpPr>
        <p:spPr>
          <a:xfrm>
            <a:off x="4643848" y="1528486"/>
            <a:ext cx="217035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5D2D2"/>
                </a:solidFill>
                <a:latin typeface="Overpass" panose="00000800000000000000" pitchFamily="2" charset="0"/>
              </a:defRPr>
            </a:lvl1pPr>
          </a:lstStyle>
          <a:p>
            <a:pPr algn="ctr"/>
            <a:r>
              <a:rPr lang="en-US" sz="2500" b="1" dirty="0">
                <a:solidFill>
                  <a:srgbClr val="F6BB00"/>
                </a:solidFill>
              </a:rPr>
              <a:t>Mars 2021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23A56D-1F38-4E96-8888-9EC08F2036EB}"/>
              </a:ext>
            </a:extLst>
          </p:cNvPr>
          <p:cNvSpPr/>
          <p:nvPr/>
        </p:nvSpPr>
        <p:spPr>
          <a:xfrm>
            <a:off x="7932368" y="4027263"/>
            <a:ext cx="252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</a:t>
            </a:r>
            <a:r>
              <a:rPr lang="fr-FR" sz="1600" b="1" baseline="300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</a:t>
            </a:r>
            <a:r>
              <a:rPr lang="fr-FR" sz="1600" b="1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Rapport IV(2) </a:t>
            </a:r>
            <a:r>
              <a:rPr lang="fr-FR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contenant les conclusions proposées, rédigées sur la base</a:t>
            </a:r>
            <a:br>
              <a:rPr lang="fr-FR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fr-FR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des réponses reçues</a:t>
            </a:r>
            <a:br>
              <a:rPr lang="fr-FR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fr-FR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des mandants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4B4BA-8D43-46C2-8B34-C9B1A5B10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684" y="1369581"/>
            <a:ext cx="2270975" cy="2051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65845A-03F9-4DC0-BA30-66378ED60B0E}"/>
              </a:ext>
            </a:extLst>
          </p:cNvPr>
          <p:cNvSpPr txBox="1"/>
          <p:nvPr/>
        </p:nvSpPr>
        <p:spPr>
          <a:xfrm>
            <a:off x="8110794" y="3571646"/>
            <a:ext cx="217035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5D2D2"/>
                </a:solidFill>
                <a:latin typeface="Overpass" panose="00000800000000000000" pitchFamily="2" charset="0"/>
              </a:defRPr>
            </a:lvl1pPr>
          </a:lstStyle>
          <a:p>
            <a:pPr algn="ctr"/>
            <a:r>
              <a:rPr lang="fr-FR" sz="2500" b="1" dirty="0">
                <a:solidFill>
                  <a:srgbClr val="FA3846"/>
                </a:solidFill>
              </a:rPr>
              <a:t>Janv. 2022</a:t>
            </a:r>
          </a:p>
        </p:txBody>
      </p:sp>
      <p:pic>
        <p:nvPicPr>
          <p:cNvPr id="3" name="slide-4">
            <a:hlinkClick r:id="" action="ppaction://media"/>
            <a:extLst>
              <a:ext uri="{FF2B5EF4-FFF2-40B4-BE49-F238E27FC236}">
                <a16:creationId xmlns:a16="http://schemas.microsoft.com/office/drawing/2014/main" id="{FA250A24-92BB-4627-8581-82AC22CA76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97610" y="504696"/>
            <a:ext cx="609600" cy="609600"/>
          </a:xfrm>
          <a:prstGeom prst="rect">
            <a:avLst/>
          </a:prstGeom>
        </p:spPr>
      </p:pic>
      <p:pic>
        <p:nvPicPr>
          <p:cNvPr id="19" name="slide-3">
            <a:hlinkClick r:id="" action="ppaction://media"/>
            <a:extLst>
              <a:ext uri="{FF2B5EF4-FFF2-40B4-BE49-F238E27FC236}">
                <a16:creationId xmlns:a16="http://schemas.microsoft.com/office/drawing/2014/main" id="{5B5351EE-2C64-4751-99C2-E6A43BE2DE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97610" y="504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9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1" grpId="0"/>
      <p:bldP spid="82" grpId="0"/>
      <p:bldP spid="96" grpId="0" animBg="1"/>
      <p:bldP spid="98" grpId="0" animBg="1"/>
      <p:bldP spid="100" grpId="0" animBg="1"/>
      <p:bldP spid="28" grpId="0"/>
      <p:bldP spid="29" grpId="0"/>
      <p:bldP spid="31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9478AA4-E24B-47CA-9421-D899F3FFC4A6}"/>
              </a:ext>
            </a:extLst>
          </p:cNvPr>
          <p:cNvGrpSpPr/>
          <p:nvPr/>
        </p:nvGrpSpPr>
        <p:grpSpPr>
          <a:xfrm>
            <a:off x="943707" y="6114998"/>
            <a:ext cx="5443669" cy="481695"/>
            <a:chOff x="842261" y="5961905"/>
            <a:chExt cx="5443669" cy="481695"/>
          </a:xfrm>
        </p:grpSpPr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A1033262-250A-43A1-AEBC-324F300C3FE3}"/>
                </a:ext>
              </a:extLst>
            </p:cNvPr>
            <p:cNvSpPr txBox="1">
              <a:spLocks/>
            </p:cNvSpPr>
            <p:nvPr/>
          </p:nvSpPr>
          <p:spPr>
            <a:xfrm>
              <a:off x="1073555" y="5961905"/>
              <a:ext cx="5212375" cy="481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indent="0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113" b="1">
                  <a:solidFill>
                    <a:srgbClr val="05D2D2"/>
                  </a:solidFill>
                  <a:latin typeface="Overpass SemiBold"/>
                </a:defRPr>
              </a:lvl1pPr>
              <a:lvl2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110</a:t>
              </a:r>
              <a:r>
                <a:rPr lang="es-ES" sz="1200" b="0" baseline="3000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e</a:t>
              </a:r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fr-FR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session</a:t>
              </a:r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de la CIT - </a:t>
              </a:r>
              <a:r>
                <a:rPr lang="fr-CH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Un cadre pour des apprentissages de qualité</a:t>
              </a:r>
              <a:endPara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27" name="Triángulo 19">
              <a:extLst>
                <a:ext uri="{FF2B5EF4-FFF2-40B4-BE49-F238E27FC236}">
                  <a16:creationId xmlns:a16="http://schemas.microsoft.com/office/drawing/2014/main" id="{27890556-B90E-4841-82B5-5B376E53B4A1}"/>
                </a:ext>
              </a:extLst>
            </p:cNvPr>
            <p:cNvSpPr/>
            <p:nvPr/>
          </p:nvSpPr>
          <p:spPr>
            <a:xfrm rot="5400000">
              <a:off x="823757" y="6087105"/>
              <a:ext cx="268302" cy="231294"/>
            </a:xfrm>
            <a:prstGeom prst="triangle">
              <a:avLst>
                <a:gd name="adj" fmla="val 52322"/>
              </a:avLst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25"/>
            </a:p>
          </p:txBody>
        </p:sp>
      </p:grpSp>
      <p:sp>
        <p:nvSpPr>
          <p:cNvPr id="44" name="Triángulo 19">
            <a:extLst>
              <a:ext uri="{FF2B5EF4-FFF2-40B4-BE49-F238E27FC236}">
                <a16:creationId xmlns:a16="http://schemas.microsoft.com/office/drawing/2014/main" id="{46FFD63A-BBFD-4202-BF74-5DE1866E37B2}"/>
              </a:ext>
            </a:extLst>
          </p:cNvPr>
          <p:cNvSpPr/>
          <p:nvPr/>
        </p:nvSpPr>
        <p:spPr>
          <a:xfrm rot="5400000">
            <a:off x="3954123" y="3126573"/>
            <a:ext cx="851752" cy="734266"/>
          </a:xfrm>
          <a:prstGeom prst="triangle">
            <a:avLst>
              <a:gd name="adj" fmla="val 52322"/>
            </a:avLst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41" name="Top gear">
            <a:extLst>
              <a:ext uri="{FF2B5EF4-FFF2-40B4-BE49-F238E27FC236}">
                <a16:creationId xmlns:a16="http://schemas.microsoft.com/office/drawing/2014/main" id="{BA958F9D-F4B2-42C3-A4C8-1A12487B109A}"/>
              </a:ext>
            </a:extLst>
          </p:cNvPr>
          <p:cNvSpPr/>
          <p:nvPr/>
        </p:nvSpPr>
        <p:spPr>
          <a:xfrm>
            <a:off x="9701378" y="-1036284"/>
            <a:ext cx="4060162" cy="4128380"/>
          </a:xfrm>
          <a:custGeom>
            <a:avLst/>
            <a:gdLst/>
            <a:ahLst/>
            <a:cxnLst/>
            <a:rect l="0" t="0" r="0" b="0"/>
            <a:pathLst>
              <a:path w="3049371" h="3049358">
                <a:moveTo>
                  <a:pt x="3049346" y="1697494"/>
                </a:moveTo>
                <a:lnTo>
                  <a:pt x="3049371" y="1351775"/>
                </a:lnTo>
                <a:cubicBezTo>
                  <a:pt x="2931477" y="1351775"/>
                  <a:pt x="2637802" y="1318996"/>
                  <a:pt x="2597619" y="1164310"/>
                </a:cubicBezTo>
                <a:lnTo>
                  <a:pt x="2597619" y="1164513"/>
                </a:lnTo>
                <a:cubicBezTo>
                  <a:pt x="2580906" y="1114996"/>
                  <a:pt x="2561056" y="1067003"/>
                  <a:pt x="2538044" y="1020749"/>
                </a:cubicBezTo>
                <a:lnTo>
                  <a:pt x="2538120" y="1020813"/>
                </a:lnTo>
                <a:cubicBezTo>
                  <a:pt x="2457170" y="882980"/>
                  <a:pt x="2641714" y="652132"/>
                  <a:pt x="2725000" y="568845"/>
                </a:cubicBezTo>
                <a:lnTo>
                  <a:pt x="2480525" y="324256"/>
                </a:lnTo>
                <a:cubicBezTo>
                  <a:pt x="2397213" y="407657"/>
                  <a:pt x="2166378" y="592150"/>
                  <a:pt x="2028545" y="511238"/>
                </a:cubicBezTo>
                <a:lnTo>
                  <a:pt x="2028596" y="511301"/>
                </a:lnTo>
                <a:cubicBezTo>
                  <a:pt x="1982431" y="488289"/>
                  <a:pt x="1934425" y="468464"/>
                  <a:pt x="1884883" y="451751"/>
                </a:cubicBezTo>
                <a:lnTo>
                  <a:pt x="1884997" y="451751"/>
                </a:lnTo>
                <a:cubicBezTo>
                  <a:pt x="1730298" y="411543"/>
                  <a:pt x="1697558" y="117868"/>
                  <a:pt x="1697558" y="0"/>
                </a:cubicBezTo>
                <a:lnTo>
                  <a:pt x="1351788" y="0"/>
                </a:lnTo>
                <a:cubicBezTo>
                  <a:pt x="1351788" y="117868"/>
                  <a:pt x="1319060" y="411543"/>
                  <a:pt x="1164399" y="451751"/>
                </a:cubicBezTo>
                <a:lnTo>
                  <a:pt x="1164526" y="451751"/>
                </a:lnTo>
                <a:cubicBezTo>
                  <a:pt x="1115009" y="468464"/>
                  <a:pt x="1067003" y="488289"/>
                  <a:pt x="1020813" y="511238"/>
                </a:cubicBezTo>
                <a:lnTo>
                  <a:pt x="1020838" y="511238"/>
                </a:lnTo>
                <a:cubicBezTo>
                  <a:pt x="883043" y="592200"/>
                  <a:pt x="652195" y="407657"/>
                  <a:pt x="568845" y="324319"/>
                </a:cubicBezTo>
                <a:lnTo>
                  <a:pt x="324319" y="568845"/>
                </a:lnTo>
                <a:cubicBezTo>
                  <a:pt x="407708" y="652183"/>
                  <a:pt x="592251" y="882980"/>
                  <a:pt x="511301" y="1020813"/>
                </a:cubicBezTo>
                <a:cubicBezTo>
                  <a:pt x="488302" y="1067003"/>
                  <a:pt x="468464" y="1114996"/>
                  <a:pt x="451827" y="1164437"/>
                </a:cubicBezTo>
                <a:lnTo>
                  <a:pt x="451827" y="1164374"/>
                </a:lnTo>
                <a:cubicBezTo>
                  <a:pt x="411619" y="1319021"/>
                  <a:pt x="117919" y="1351775"/>
                  <a:pt x="38" y="1351775"/>
                </a:cubicBezTo>
                <a:lnTo>
                  <a:pt x="0" y="1697545"/>
                </a:lnTo>
                <a:cubicBezTo>
                  <a:pt x="117919" y="1697545"/>
                  <a:pt x="411619" y="1730273"/>
                  <a:pt x="451866" y="1884972"/>
                </a:cubicBezTo>
                <a:lnTo>
                  <a:pt x="451866" y="1884921"/>
                </a:lnTo>
                <a:cubicBezTo>
                  <a:pt x="468502" y="1934413"/>
                  <a:pt x="488340" y="1982355"/>
                  <a:pt x="511340" y="2028545"/>
                </a:cubicBezTo>
                <a:lnTo>
                  <a:pt x="511301" y="2028545"/>
                </a:lnTo>
                <a:cubicBezTo>
                  <a:pt x="592251" y="2166277"/>
                  <a:pt x="407708" y="2397163"/>
                  <a:pt x="324370" y="2480513"/>
                </a:cubicBezTo>
                <a:lnTo>
                  <a:pt x="568845" y="2725026"/>
                </a:lnTo>
                <a:cubicBezTo>
                  <a:pt x="652221" y="2641638"/>
                  <a:pt x="883043" y="2457157"/>
                  <a:pt x="1020889" y="2538044"/>
                </a:cubicBezTo>
                <a:lnTo>
                  <a:pt x="1020838" y="2538044"/>
                </a:lnTo>
                <a:cubicBezTo>
                  <a:pt x="1067028" y="2561056"/>
                  <a:pt x="1115034" y="2580881"/>
                  <a:pt x="1164602" y="2597505"/>
                </a:cubicBezTo>
                <a:lnTo>
                  <a:pt x="1164424" y="2597505"/>
                </a:lnTo>
                <a:cubicBezTo>
                  <a:pt x="1319123" y="2637701"/>
                  <a:pt x="1351838" y="2931477"/>
                  <a:pt x="1351838" y="3049295"/>
                </a:cubicBezTo>
                <a:lnTo>
                  <a:pt x="1697634" y="3049358"/>
                </a:lnTo>
                <a:cubicBezTo>
                  <a:pt x="1697634" y="2931413"/>
                  <a:pt x="1730336" y="2637751"/>
                  <a:pt x="1885048" y="2597505"/>
                </a:cubicBezTo>
                <a:lnTo>
                  <a:pt x="1884883" y="2597505"/>
                </a:lnTo>
                <a:cubicBezTo>
                  <a:pt x="1934425" y="2580855"/>
                  <a:pt x="1982457" y="2560993"/>
                  <a:pt x="2028672" y="2537980"/>
                </a:cubicBezTo>
                <a:lnTo>
                  <a:pt x="2028583" y="2538044"/>
                </a:lnTo>
                <a:cubicBezTo>
                  <a:pt x="2166378" y="2457056"/>
                  <a:pt x="2397213" y="2641638"/>
                  <a:pt x="2480525" y="2724975"/>
                </a:cubicBezTo>
                <a:lnTo>
                  <a:pt x="2725089" y="2480513"/>
                </a:lnTo>
                <a:cubicBezTo>
                  <a:pt x="2641714" y="2397163"/>
                  <a:pt x="2457196" y="2166277"/>
                  <a:pt x="2538120" y="2028482"/>
                </a:cubicBezTo>
                <a:lnTo>
                  <a:pt x="2538044" y="2028545"/>
                </a:lnTo>
                <a:cubicBezTo>
                  <a:pt x="2561056" y="1982355"/>
                  <a:pt x="2580906" y="1934324"/>
                  <a:pt x="2597619" y="1884743"/>
                </a:cubicBezTo>
                <a:lnTo>
                  <a:pt x="2597619" y="1884921"/>
                </a:lnTo>
                <a:cubicBezTo>
                  <a:pt x="2637777" y="1730273"/>
                  <a:pt x="2931502" y="1697494"/>
                  <a:pt x="3049346" y="1697494"/>
                </a:cubicBezTo>
                <a:close/>
                <a:moveTo>
                  <a:pt x="1524698" y="2043442"/>
                </a:moveTo>
                <a:cubicBezTo>
                  <a:pt x="1238148" y="2043442"/>
                  <a:pt x="1005903" y="1811146"/>
                  <a:pt x="1005903" y="1524647"/>
                </a:cubicBezTo>
                <a:cubicBezTo>
                  <a:pt x="1005903" y="1238123"/>
                  <a:pt x="1238148" y="1005814"/>
                  <a:pt x="1524698" y="1005814"/>
                </a:cubicBezTo>
                <a:cubicBezTo>
                  <a:pt x="1811261" y="1005814"/>
                  <a:pt x="2043506" y="1238123"/>
                  <a:pt x="2043506" y="1524647"/>
                </a:cubicBezTo>
                <a:cubicBezTo>
                  <a:pt x="2043506" y="1811146"/>
                  <a:pt x="1811261" y="2043442"/>
                  <a:pt x="1524698" y="2043442"/>
                </a:cubicBezTo>
                <a:close/>
              </a:path>
            </a:pathLst>
          </a:custGeom>
          <a:solidFill>
            <a:srgbClr val="05D2D2">
              <a:alpha val="20000"/>
            </a:srgbClr>
          </a:solidFill>
          <a:ln w="12700" cap="flat" cmpd="sng">
            <a:noFill/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E09A7883-EFBB-4447-A6A8-E951F2D8C01A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3725174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Rapport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7D6FC3C-4712-4736-9D39-D568F47C82B8}"/>
              </a:ext>
            </a:extLst>
          </p:cNvPr>
          <p:cNvGrpSpPr/>
          <p:nvPr/>
        </p:nvGrpSpPr>
        <p:grpSpPr>
          <a:xfrm>
            <a:off x="5965239" y="3075797"/>
            <a:ext cx="409388" cy="409450"/>
            <a:chOff x="1402764" y="3084640"/>
            <a:chExt cx="409388" cy="409450"/>
          </a:xfrm>
        </p:grpSpPr>
        <p:sp>
          <p:nvSpPr>
            <p:cNvPr id="43" name="Circle">
              <a:extLst>
                <a:ext uri="{FF2B5EF4-FFF2-40B4-BE49-F238E27FC236}">
                  <a16:creationId xmlns:a16="http://schemas.microsoft.com/office/drawing/2014/main" id="{C5F73520-9750-483A-991A-9C6D9142FCFF}"/>
                </a:ext>
              </a:extLst>
            </p:cNvPr>
            <p:cNvSpPr/>
            <p:nvPr/>
          </p:nvSpPr>
          <p:spPr>
            <a:xfrm>
              <a:off x="1402764" y="3084640"/>
              <a:ext cx="409388" cy="409450"/>
            </a:xfrm>
            <a:custGeom>
              <a:avLst/>
              <a:gdLst/>
              <a:ahLst/>
              <a:cxnLst/>
              <a:rect l="0" t="0" r="0" b="0"/>
              <a:pathLst>
                <a:path w="762126" h="762139">
                  <a:moveTo>
                    <a:pt x="0" y="381076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76"/>
                  </a:cubicBezTo>
                  <a:cubicBezTo>
                    <a:pt x="762126" y="591515"/>
                    <a:pt x="591515" y="762139"/>
                    <a:pt x="381063" y="762139"/>
                  </a:cubicBezTo>
                  <a:cubicBezTo>
                    <a:pt x="170611" y="762139"/>
                    <a:pt x="0" y="591515"/>
                    <a:pt x="0" y="381076"/>
                  </a:cubicBezTo>
                  <a:close/>
                </a:path>
              </a:pathLst>
            </a:custGeom>
            <a:solidFill>
              <a:srgbClr val="05D2D2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46" name="3">
              <a:extLst>
                <a:ext uri="{FF2B5EF4-FFF2-40B4-BE49-F238E27FC236}">
                  <a16:creationId xmlns:a16="http://schemas.microsoft.com/office/drawing/2014/main" id="{FD907199-F01B-420B-A9C3-A7F1801A2E27}"/>
                </a:ext>
              </a:extLst>
            </p:cNvPr>
            <p:cNvSpPr txBox="1"/>
            <p:nvPr/>
          </p:nvSpPr>
          <p:spPr>
            <a:xfrm>
              <a:off x="1445641" y="3124066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b="1" kern="0" dirty="0">
                  <a:solidFill>
                    <a:srgbClr val="FEFFFF"/>
                  </a:solidFill>
                  <a:latin typeface="Overpass" panose="00000800000000000000" pitchFamily="2" charset="0"/>
                  <a:ea typeface="Roboto Condensed" panose="02000000000000000000" pitchFamily="2" charset="0"/>
                </a:rPr>
                <a:t>2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330E675-34C9-4E02-B51E-E107D2817D1D}"/>
              </a:ext>
            </a:extLst>
          </p:cNvPr>
          <p:cNvGrpSpPr/>
          <p:nvPr/>
        </p:nvGrpSpPr>
        <p:grpSpPr>
          <a:xfrm>
            <a:off x="5965239" y="3691045"/>
            <a:ext cx="409388" cy="409450"/>
            <a:chOff x="1402764" y="3699572"/>
            <a:chExt cx="409388" cy="409450"/>
          </a:xfrm>
        </p:grpSpPr>
        <p:sp>
          <p:nvSpPr>
            <p:cNvPr id="52" name="Circle">
              <a:extLst>
                <a:ext uri="{FF2B5EF4-FFF2-40B4-BE49-F238E27FC236}">
                  <a16:creationId xmlns:a16="http://schemas.microsoft.com/office/drawing/2014/main" id="{DB6E7CDB-7B6B-4375-9329-424F100C2675}"/>
                </a:ext>
              </a:extLst>
            </p:cNvPr>
            <p:cNvSpPr/>
            <p:nvPr/>
          </p:nvSpPr>
          <p:spPr>
            <a:xfrm>
              <a:off x="1402764" y="3699572"/>
              <a:ext cx="409388" cy="409450"/>
            </a:xfrm>
            <a:custGeom>
              <a:avLst/>
              <a:gdLst/>
              <a:ahLst/>
              <a:cxnLst/>
              <a:rect l="0" t="0" r="0" b="0"/>
              <a:pathLst>
                <a:path w="762126" h="762139">
                  <a:moveTo>
                    <a:pt x="0" y="381076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76"/>
                  </a:cubicBezTo>
                  <a:cubicBezTo>
                    <a:pt x="762126" y="591515"/>
                    <a:pt x="591515" y="762139"/>
                    <a:pt x="381063" y="762139"/>
                  </a:cubicBezTo>
                  <a:cubicBezTo>
                    <a:pt x="170611" y="762139"/>
                    <a:pt x="0" y="591515"/>
                    <a:pt x="0" y="381076"/>
                  </a:cubicBezTo>
                  <a:close/>
                </a:path>
              </a:pathLst>
            </a:custGeom>
            <a:solidFill>
              <a:srgbClr val="05C3BF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53" name="4">
              <a:extLst>
                <a:ext uri="{FF2B5EF4-FFF2-40B4-BE49-F238E27FC236}">
                  <a16:creationId xmlns:a16="http://schemas.microsoft.com/office/drawing/2014/main" id="{A8FDB8C7-01A1-4ED4-AA1F-75A361B200FB}"/>
                </a:ext>
              </a:extLst>
            </p:cNvPr>
            <p:cNvSpPr txBox="1"/>
            <p:nvPr/>
          </p:nvSpPr>
          <p:spPr>
            <a:xfrm>
              <a:off x="1445641" y="3738998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b="1" kern="0" dirty="0">
                  <a:solidFill>
                    <a:srgbClr val="FEFFFF"/>
                  </a:solidFill>
                  <a:latin typeface="Overpass" panose="00000800000000000000" pitchFamily="2" charset="0"/>
                  <a:ea typeface="Roboto Condensed" panose="02000000000000000000" pitchFamily="2" charset="0"/>
                </a:rPr>
                <a:t>3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2372C4B-6FA8-4052-8910-342E46DA008F}"/>
              </a:ext>
            </a:extLst>
          </p:cNvPr>
          <p:cNvGrpSpPr/>
          <p:nvPr/>
        </p:nvGrpSpPr>
        <p:grpSpPr>
          <a:xfrm>
            <a:off x="5965239" y="2461935"/>
            <a:ext cx="409388" cy="409444"/>
            <a:chOff x="1402764" y="2469714"/>
            <a:chExt cx="409388" cy="409444"/>
          </a:xfrm>
        </p:grpSpPr>
        <p:sp>
          <p:nvSpPr>
            <p:cNvPr id="55" name="Circle">
              <a:extLst>
                <a:ext uri="{FF2B5EF4-FFF2-40B4-BE49-F238E27FC236}">
                  <a16:creationId xmlns:a16="http://schemas.microsoft.com/office/drawing/2014/main" id="{DF81B5D8-AE9E-461B-804D-695D617DCDFE}"/>
                </a:ext>
              </a:extLst>
            </p:cNvPr>
            <p:cNvSpPr/>
            <p:nvPr/>
          </p:nvSpPr>
          <p:spPr>
            <a:xfrm>
              <a:off x="1402764" y="2469714"/>
              <a:ext cx="409388" cy="409444"/>
            </a:xfrm>
            <a:custGeom>
              <a:avLst/>
              <a:gdLst/>
              <a:ahLst/>
              <a:cxnLst/>
              <a:rect l="0" t="0" r="0" b="0"/>
              <a:pathLst>
                <a:path w="762126" h="762126">
                  <a:moveTo>
                    <a:pt x="0" y="381063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63"/>
                  </a:cubicBezTo>
                  <a:cubicBezTo>
                    <a:pt x="762126" y="591515"/>
                    <a:pt x="591515" y="762126"/>
                    <a:pt x="381063" y="762126"/>
                  </a:cubicBezTo>
                  <a:cubicBezTo>
                    <a:pt x="170611" y="762126"/>
                    <a:pt x="0" y="591515"/>
                    <a:pt x="0" y="381063"/>
                  </a:cubicBezTo>
                  <a:close/>
                </a:path>
              </a:pathLst>
            </a:custGeom>
            <a:solidFill>
              <a:srgbClr val="05E2D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685874"/>
              <a:endParaRPr lang="en-US" sz="1100" kern="0">
                <a:solidFill>
                  <a:srgbClr val="444444"/>
                </a:solidFill>
                <a:latin typeface="Lato"/>
              </a:endParaRPr>
            </a:p>
          </p:txBody>
        </p:sp>
        <p:sp>
          <p:nvSpPr>
            <p:cNvPr id="56" name="2">
              <a:extLst>
                <a:ext uri="{FF2B5EF4-FFF2-40B4-BE49-F238E27FC236}">
                  <a16:creationId xmlns:a16="http://schemas.microsoft.com/office/drawing/2014/main" id="{727301F4-F2EB-473E-8E85-65A56FFC381E}"/>
                </a:ext>
              </a:extLst>
            </p:cNvPr>
            <p:cNvSpPr txBox="1"/>
            <p:nvPr/>
          </p:nvSpPr>
          <p:spPr>
            <a:xfrm>
              <a:off x="1445641" y="2509137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Overpass" panose="00000800000000000000" pitchFamily="2" charset="0"/>
                  <a:ea typeface="Roboto Condensed" panose="02000000000000000000" pitchFamily="2" charset="0"/>
                </a:rPr>
                <a:t>1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A0E20D0-894D-44C7-9FD2-9AE81576DDA7}"/>
              </a:ext>
            </a:extLst>
          </p:cNvPr>
          <p:cNvSpPr txBox="1"/>
          <p:nvPr/>
        </p:nvSpPr>
        <p:spPr>
          <a:xfrm>
            <a:off x="6623323" y="2497380"/>
            <a:ext cx="3035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sz="1600" dirty="0"/>
              <a:t>La notion d’apprentissage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2D300D-E6F6-449F-832B-D02F6CA03AC3}"/>
              </a:ext>
            </a:extLst>
          </p:cNvPr>
          <p:cNvSpPr txBox="1"/>
          <p:nvPr/>
        </p:nvSpPr>
        <p:spPr>
          <a:xfrm>
            <a:off x="6623323" y="3726493"/>
            <a:ext cx="3567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sz="1600" dirty="0"/>
              <a:t>Principaux avantages et difficultés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28F6B9-1AD7-42CD-BEF4-0C46CDAD4FA1}"/>
              </a:ext>
            </a:extLst>
          </p:cNvPr>
          <p:cNvSpPr txBox="1"/>
          <p:nvPr/>
        </p:nvSpPr>
        <p:spPr>
          <a:xfrm>
            <a:off x="6623323" y="3111245"/>
            <a:ext cx="3697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sz="1600" dirty="0"/>
              <a:t>Aperçu des cadres réglementaires	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950935-5CBB-4406-A174-9909865A9E0F}"/>
              </a:ext>
            </a:extLst>
          </p:cNvPr>
          <p:cNvGrpSpPr/>
          <p:nvPr/>
        </p:nvGrpSpPr>
        <p:grpSpPr>
          <a:xfrm>
            <a:off x="5964400" y="4318796"/>
            <a:ext cx="409388" cy="409450"/>
            <a:chOff x="5964400" y="4318796"/>
            <a:chExt cx="409388" cy="409450"/>
          </a:xfrm>
        </p:grpSpPr>
        <p:sp>
          <p:nvSpPr>
            <p:cNvPr id="60" name="Circle">
              <a:extLst>
                <a:ext uri="{FF2B5EF4-FFF2-40B4-BE49-F238E27FC236}">
                  <a16:creationId xmlns:a16="http://schemas.microsoft.com/office/drawing/2014/main" id="{48DF9228-9B8C-458A-B283-CC501BF580E6}"/>
                </a:ext>
              </a:extLst>
            </p:cNvPr>
            <p:cNvSpPr/>
            <p:nvPr/>
          </p:nvSpPr>
          <p:spPr>
            <a:xfrm>
              <a:off x="5964400" y="4318796"/>
              <a:ext cx="409388" cy="409450"/>
            </a:xfrm>
            <a:custGeom>
              <a:avLst/>
              <a:gdLst/>
              <a:ahLst/>
              <a:cxnLst/>
              <a:rect l="0" t="0" r="0" b="0"/>
              <a:pathLst>
                <a:path w="762126" h="762139">
                  <a:moveTo>
                    <a:pt x="0" y="381076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76"/>
                  </a:cubicBezTo>
                  <a:cubicBezTo>
                    <a:pt x="762126" y="591515"/>
                    <a:pt x="591515" y="762139"/>
                    <a:pt x="381063" y="762139"/>
                  </a:cubicBezTo>
                  <a:cubicBezTo>
                    <a:pt x="170611" y="762139"/>
                    <a:pt x="0" y="591515"/>
                    <a:pt x="0" y="381076"/>
                  </a:cubicBezTo>
                  <a:close/>
                </a:path>
              </a:pathLst>
            </a:custGeom>
            <a:solidFill>
              <a:srgbClr val="FFCD2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685874"/>
              <a:endParaRPr lang="en-US" sz="1100" kern="0">
                <a:solidFill>
                  <a:srgbClr val="444444"/>
                </a:solidFill>
                <a:latin typeface="Lato"/>
              </a:endParaRPr>
            </a:p>
          </p:txBody>
        </p:sp>
        <p:sp>
          <p:nvSpPr>
            <p:cNvPr id="61" name="4">
              <a:extLst>
                <a:ext uri="{FF2B5EF4-FFF2-40B4-BE49-F238E27FC236}">
                  <a16:creationId xmlns:a16="http://schemas.microsoft.com/office/drawing/2014/main" id="{2F1E3FA3-1D05-48E2-B815-1696C38ADDDE}"/>
                </a:ext>
              </a:extLst>
            </p:cNvPr>
            <p:cNvSpPr txBox="1"/>
            <p:nvPr/>
          </p:nvSpPr>
          <p:spPr>
            <a:xfrm>
              <a:off x="6007277" y="4340970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b="1" kern="0" dirty="0">
                  <a:solidFill>
                    <a:srgbClr val="FEFFFF"/>
                  </a:solidFill>
                  <a:latin typeface="Overpass" panose="00000800000000000000" pitchFamily="2" charset="0"/>
                  <a:ea typeface="Roboto Condensed" panose="02000000000000000000" pitchFamily="2" charset="0"/>
                </a:rPr>
                <a:t>Q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1E11EA3-9D6F-44DD-A6D3-1DAB116AFB33}"/>
              </a:ext>
            </a:extLst>
          </p:cNvPr>
          <p:cNvSpPr txBox="1"/>
          <p:nvPr/>
        </p:nvSpPr>
        <p:spPr>
          <a:xfrm>
            <a:off x="6623324" y="4231133"/>
            <a:ext cx="4264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sz="1600" b="1" dirty="0"/>
              <a:t>Questionnaire concernant un cadre</a:t>
            </a:r>
            <a:br>
              <a:rPr lang="fr-FR" sz="1600" b="1" dirty="0"/>
            </a:br>
            <a:r>
              <a:rPr lang="fr-FR" sz="1600" b="1" dirty="0"/>
              <a:t>pour des apprentissages de qualité</a:t>
            </a:r>
          </a:p>
        </p:txBody>
      </p:sp>
      <p:pic>
        <p:nvPicPr>
          <p:cNvPr id="29" name="Image 9">
            <a:extLst>
              <a:ext uri="{FF2B5EF4-FFF2-40B4-BE49-F238E27FC236}">
                <a16:creationId xmlns:a16="http://schemas.microsoft.com/office/drawing/2014/main" id="{55F94796-569D-4F52-AF08-DCB4C028E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644" y="2003127"/>
            <a:ext cx="2447308" cy="3446732"/>
          </a:xfrm>
          <a:prstGeom prst="rect">
            <a:avLst/>
          </a:prstGeom>
        </p:spPr>
      </p:pic>
      <p:pic>
        <p:nvPicPr>
          <p:cNvPr id="4" name="slide-5">
            <a:hlinkClick r:id="" action="ppaction://media"/>
            <a:extLst>
              <a:ext uri="{FF2B5EF4-FFF2-40B4-BE49-F238E27FC236}">
                <a16:creationId xmlns:a16="http://schemas.microsoft.com/office/drawing/2014/main" id="{4003F750-96CF-45D3-8987-AC44576DDB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7610" y="504696"/>
            <a:ext cx="609600" cy="609600"/>
          </a:xfrm>
          <a:prstGeom prst="rect">
            <a:avLst/>
          </a:prstGeom>
        </p:spPr>
      </p:pic>
      <p:pic>
        <p:nvPicPr>
          <p:cNvPr id="28" name="slide-3">
            <a:hlinkClick r:id="" action="ppaction://media"/>
            <a:extLst>
              <a:ext uri="{FF2B5EF4-FFF2-40B4-BE49-F238E27FC236}">
                <a16:creationId xmlns:a16="http://schemas.microsoft.com/office/drawing/2014/main" id="{6ABDFDC1-D7A1-4CFD-8C94-5C418C7568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7610" y="504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34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iterate type="wd">
                                    <p:tmPct val="7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300"/>
                                  </p:stCondLst>
                                  <p:iterate type="wd">
                                    <p:tmPct val="7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1900"/>
                                  </p:stCondLst>
                                  <p:iterate type="wd">
                                    <p:tmPct val="7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44" grpId="0" animBg="1"/>
      <p:bldP spid="41" grpId="0" animBg="1"/>
      <p:bldP spid="57" grpId="0"/>
      <p:bldP spid="58" grpId="0"/>
      <p:bldP spid="59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F5A3F68-8F65-48CD-91DC-FEE7F6D04F23}"/>
              </a:ext>
            </a:extLst>
          </p:cNvPr>
          <p:cNvGrpSpPr/>
          <p:nvPr/>
        </p:nvGrpSpPr>
        <p:grpSpPr>
          <a:xfrm>
            <a:off x="943707" y="6114998"/>
            <a:ext cx="5443669" cy="481695"/>
            <a:chOff x="842261" y="5961905"/>
            <a:chExt cx="5443669" cy="481695"/>
          </a:xfrm>
        </p:grpSpPr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29D0FD6F-423E-4571-91BE-DAEA645A3998}"/>
                </a:ext>
              </a:extLst>
            </p:cNvPr>
            <p:cNvSpPr txBox="1">
              <a:spLocks/>
            </p:cNvSpPr>
            <p:nvPr/>
          </p:nvSpPr>
          <p:spPr>
            <a:xfrm>
              <a:off x="1073555" y="5961905"/>
              <a:ext cx="5212375" cy="481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indent="0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113" b="1">
                  <a:solidFill>
                    <a:srgbClr val="05D2D2"/>
                  </a:solidFill>
                  <a:latin typeface="Overpass SemiBold"/>
                </a:defRPr>
              </a:lvl1pPr>
              <a:lvl2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110</a:t>
              </a:r>
              <a:r>
                <a:rPr lang="es-ES" sz="1200" b="0" baseline="3000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e</a:t>
              </a:r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fr-FR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session</a:t>
              </a:r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de la CIT - </a:t>
              </a:r>
              <a:r>
                <a:rPr lang="fr-CH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Un cadre pour des apprentissages de qualité</a:t>
              </a:r>
              <a:endPara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17" name="Triángulo 19">
              <a:extLst>
                <a:ext uri="{FF2B5EF4-FFF2-40B4-BE49-F238E27FC236}">
                  <a16:creationId xmlns:a16="http://schemas.microsoft.com/office/drawing/2014/main" id="{B92AF327-AE41-4008-824A-E7B0F7390B69}"/>
                </a:ext>
              </a:extLst>
            </p:cNvPr>
            <p:cNvSpPr/>
            <p:nvPr/>
          </p:nvSpPr>
          <p:spPr>
            <a:xfrm rot="5400000">
              <a:off x="823757" y="6087105"/>
              <a:ext cx="268302" cy="231294"/>
            </a:xfrm>
            <a:prstGeom prst="triangle">
              <a:avLst>
                <a:gd name="adj" fmla="val 52322"/>
              </a:avLst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25"/>
            </a:p>
          </p:txBody>
        </p:sp>
      </p:grpSp>
      <p:sp>
        <p:nvSpPr>
          <p:cNvPr id="66" name="Top gear">
            <a:extLst>
              <a:ext uri="{FF2B5EF4-FFF2-40B4-BE49-F238E27FC236}">
                <a16:creationId xmlns:a16="http://schemas.microsoft.com/office/drawing/2014/main" id="{BFB35C36-3601-41A9-A590-ACC2745F90D5}"/>
              </a:ext>
            </a:extLst>
          </p:cNvPr>
          <p:cNvSpPr/>
          <p:nvPr/>
        </p:nvSpPr>
        <p:spPr>
          <a:xfrm>
            <a:off x="9701378" y="-1036284"/>
            <a:ext cx="4060162" cy="4128380"/>
          </a:xfrm>
          <a:custGeom>
            <a:avLst/>
            <a:gdLst/>
            <a:ahLst/>
            <a:cxnLst/>
            <a:rect l="0" t="0" r="0" b="0"/>
            <a:pathLst>
              <a:path w="3049371" h="3049358">
                <a:moveTo>
                  <a:pt x="3049346" y="1697494"/>
                </a:moveTo>
                <a:lnTo>
                  <a:pt x="3049371" y="1351775"/>
                </a:lnTo>
                <a:cubicBezTo>
                  <a:pt x="2931477" y="1351775"/>
                  <a:pt x="2637802" y="1318996"/>
                  <a:pt x="2597619" y="1164310"/>
                </a:cubicBezTo>
                <a:lnTo>
                  <a:pt x="2597619" y="1164513"/>
                </a:lnTo>
                <a:cubicBezTo>
                  <a:pt x="2580906" y="1114996"/>
                  <a:pt x="2561056" y="1067003"/>
                  <a:pt x="2538044" y="1020749"/>
                </a:cubicBezTo>
                <a:lnTo>
                  <a:pt x="2538120" y="1020813"/>
                </a:lnTo>
                <a:cubicBezTo>
                  <a:pt x="2457170" y="882980"/>
                  <a:pt x="2641714" y="652132"/>
                  <a:pt x="2725000" y="568845"/>
                </a:cubicBezTo>
                <a:lnTo>
                  <a:pt x="2480525" y="324256"/>
                </a:lnTo>
                <a:cubicBezTo>
                  <a:pt x="2397213" y="407657"/>
                  <a:pt x="2166378" y="592150"/>
                  <a:pt x="2028545" y="511238"/>
                </a:cubicBezTo>
                <a:lnTo>
                  <a:pt x="2028596" y="511301"/>
                </a:lnTo>
                <a:cubicBezTo>
                  <a:pt x="1982431" y="488289"/>
                  <a:pt x="1934425" y="468464"/>
                  <a:pt x="1884883" y="451751"/>
                </a:cubicBezTo>
                <a:lnTo>
                  <a:pt x="1884997" y="451751"/>
                </a:lnTo>
                <a:cubicBezTo>
                  <a:pt x="1730298" y="411543"/>
                  <a:pt x="1697558" y="117868"/>
                  <a:pt x="1697558" y="0"/>
                </a:cubicBezTo>
                <a:lnTo>
                  <a:pt x="1351788" y="0"/>
                </a:lnTo>
                <a:cubicBezTo>
                  <a:pt x="1351788" y="117868"/>
                  <a:pt x="1319060" y="411543"/>
                  <a:pt x="1164399" y="451751"/>
                </a:cubicBezTo>
                <a:lnTo>
                  <a:pt x="1164526" y="451751"/>
                </a:lnTo>
                <a:cubicBezTo>
                  <a:pt x="1115009" y="468464"/>
                  <a:pt x="1067003" y="488289"/>
                  <a:pt x="1020813" y="511238"/>
                </a:cubicBezTo>
                <a:lnTo>
                  <a:pt x="1020838" y="511238"/>
                </a:lnTo>
                <a:cubicBezTo>
                  <a:pt x="883043" y="592200"/>
                  <a:pt x="652195" y="407657"/>
                  <a:pt x="568845" y="324319"/>
                </a:cubicBezTo>
                <a:lnTo>
                  <a:pt x="324319" y="568845"/>
                </a:lnTo>
                <a:cubicBezTo>
                  <a:pt x="407708" y="652183"/>
                  <a:pt x="592251" y="882980"/>
                  <a:pt x="511301" y="1020813"/>
                </a:cubicBezTo>
                <a:cubicBezTo>
                  <a:pt x="488302" y="1067003"/>
                  <a:pt x="468464" y="1114996"/>
                  <a:pt x="451827" y="1164437"/>
                </a:cubicBezTo>
                <a:lnTo>
                  <a:pt x="451827" y="1164374"/>
                </a:lnTo>
                <a:cubicBezTo>
                  <a:pt x="411619" y="1319021"/>
                  <a:pt x="117919" y="1351775"/>
                  <a:pt x="38" y="1351775"/>
                </a:cubicBezTo>
                <a:lnTo>
                  <a:pt x="0" y="1697545"/>
                </a:lnTo>
                <a:cubicBezTo>
                  <a:pt x="117919" y="1697545"/>
                  <a:pt x="411619" y="1730273"/>
                  <a:pt x="451866" y="1884972"/>
                </a:cubicBezTo>
                <a:lnTo>
                  <a:pt x="451866" y="1884921"/>
                </a:lnTo>
                <a:cubicBezTo>
                  <a:pt x="468502" y="1934413"/>
                  <a:pt x="488340" y="1982355"/>
                  <a:pt x="511340" y="2028545"/>
                </a:cubicBezTo>
                <a:lnTo>
                  <a:pt x="511301" y="2028545"/>
                </a:lnTo>
                <a:cubicBezTo>
                  <a:pt x="592251" y="2166277"/>
                  <a:pt x="407708" y="2397163"/>
                  <a:pt x="324370" y="2480513"/>
                </a:cubicBezTo>
                <a:lnTo>
                  <a:pt x="568845" y="2725026"/>
                </a:lnTo>
                <a:cubicBezTo>
                  <a:pt x="652221" y="2641638"/>
                  <a:pt x="883043" y="2457157"/>
                  <a:pt x="1020889" y="2538044"/>
                </a:cubicBezTo>
                <a:lnTo>
                  <a:pt x="1020838" y="2538044"/>
                </a:lnTo>
                <a:cubicBezTo>
                  <a:pt x="1067028" y="2561056"/>
                  <a:pt x="1115034" y="2580881"/>
                  <a:pt x="1164602" y="2597505"/>
                </a:cubicBezTo>
                <a:lnTo>
                  <a:pt x="1164424" y="2597505"/>
                </a:lnTo>
                <a:cubicBezTo>
                  <a:pt x="1319123" y="2637701"/>
                  <a:pt x="1351838" y="2931477"/>
                  <a:pt x="1351838" y="3049295"/>
                </a:cubicBezTo>
                <a:lnTo>
                  <a:pt x="1697634" y="3049358"/>
                </a:lnTo>
                <a:cubicBezTo>
                  <a:pt x="1697634" y="2931413"/>
                  <a:pt x="1730336" y="2637751"/>
                  <a:pt x="1885048" y="2597505"/>
                </a:cubicBezTo>
                <a:lnTo>
                  <a:pt x="1884883" y="2597505"/>
                </a:lnTo>
                <a:cubicBezTo>
                  <a:pt x="1934425" y="2580855"/>
                  <a:pt x="1982457" y="2560993"/>
                  <a:pt x="2028672" y="2537980"/>
                </a:cubicBezTo>
                <a:lnTo>
                  <a:pt x="2028583" y="2538044"/>
                </a:lnTo>
                <a:cubicBezTo>
                  <a:pt x="2166378" y="2457056"/>
                  <a:pt x="2397213" y="2641638"/>
                  <a:pt x="2480525" y="2724975"/>
                </a:cubicBezTo>
                <a:lnTo>
                  <a:pt x="2725089" y="2480513"/>
                </a:lnTo>
                <a:cubicBezTo>
                  <a:pt x="2641714" y="2397163"/>
                  <a:pt x="2457196" y="2166277"/>
                  <a:pt x="2538120" y="2028482"/>
                </a:cubicBezTo>
                <a:lnTo>
                  <a:pt x="2538044" y="2028545"/>
                </a:lnTo>
                <a:cubicBezTo>
                  <a:pt x="2561056" y="1982355"/>
                  <a:pt x="2580906" y="1934324"/>
                  <a:pt x="2597619" y="1884743"/>
                </a:cubicBezTo>
                <a:lnTo>
                  <a:pt x="2597619" y="1884921"/>
                </a:lnTo>
                <a:cubicBezTo>
                  <a:pt x="2637777" y="1730273"/>
                  <a:pt x="2931502" y="1697494"/>
                  <a:pt x="3049346" y="1697494"/>
                </a:cubicBezTo>
                <a:close/>
                <a:moveTo>
                  <a:pt x="1524698" y="2043442"/>
                </a:moveTo>
                <a:cubicBezTo>
                  <a:pt x="1238148" y="2043442"/>
                  <a:pt x="1005903" y="1811146"/>
                  <a:pt x="1005903" y="1524647"/>
                </a:cubicBezTo>
                <a:cubicBezTo>
                  <a:pt x="1005903" y="1238123"/>
                  <a:pt x="1238148" y="1005814"/>
                  <a:pt x="1524698" y="1005814"/>
                </a:cubicBezTo>
                <a:cubicBezTo>
                  <a:pt x="1811261" y="1005814"/>
                  <a:pt x="2043506" y="1238123"/>
                  <a:pt x="2043506" y="1524647"/>
                </a:cubicBezTo>
                <a:cubicBezTo>
                  <a:pt x="2043506" y="1811146"/>
                  <a:pt x="1811261" y="2043442"/>
                  <a:pt x="1524698" y="2043442"/>
                </a:cubicBezTo>
                <a:close/>
              </a:path>
            </a:pathLst>
          </a:custGeom>
          <a:solidFill>
            <a:srgbClr val="FA3846">
              <a:alpha val="20000"/>
            </a:srgbClr>
          </a:solidFill>
          <a:ln w="12700" cap="flat" cmpd="sng">
            <a:noFill/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8CB506F-27BC-446B-B073-D4442389E3C6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10515600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2</a:t>
            </a:r>
            <a:r>
              <a:rPr lang="en-US" baseline="30000" dirty="0"/>
              <a:t>e</a:t>
            </a:r>
            <a:r>
              <a:rPr lang="en-US" dirty="0"/>
              <a:t> Rapport</a:t>
            </a:r>
            <a:endParaRPr lang="es-ES" dirty="0"/>
          </a:p>
        </p:txBody>
      </p:sp>
      <p:sp>
        <p:nvSpPr>
          <p:cNvPr id="73" name="Triángulo 19">
            <a:extLst>
              <a:ext uri="{FF2B5EF4-FFF2-40B4-BE49-F238E27FC236}">
                <a16:creationId xmlns:a16="http://schemas.microsoft.com/office/drawing/2014/main" id="{B5E01299-B491-48A4-8915-46122F2F3A24}"/>
              </a:ext>
            </a:extLst>
          </p:cNvPr>
          <p:cNvSpPr/>
          <p:nvPr/>
        </p:nvSpPr>
        <p:spPr>
          <a:xfrm rot="5400000">
            <a:off x="3954123" y="3126573"/>
            <a:ext cx="851752" cy="734266"/>
          </a:xfrm>
          <a:prstGeom prst="triangle">
            <a:avLst>
              <a:gd name="adj" fmla="val 52322"/>
            </a:avLst>
          </a:prstGeom>
          <a:solidFill>
            <a:srgbClr val="05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9460F78-F70B-442F-B181-39CE04AA43EF}"/>
              </a:ext>
            </a:extLst>
          </p:cNvPr>
          <p:cNvGrpSpPr/>
          <p:nvPr/>
        </p:nvGrpSpPr>
        <p:grpSpPr>
          <a:xfrm>
            <a:off x="5959476" y="2695498"/>
            <a:ext cx="409388" cy="409444"/>
            <a:chOff x="1402764" y="2469714"/>
            <a:chExt cx="409388" cy="409444"/>
          </a:xfrm>
        </p:grpSpPr>
        <p:sp>
          <p:nvSpPr>
            <p:cNvPr id="44" name="Circle">
              <a:extLst>
                <a:ext uri="{FF2B5EF4-FFF2-40B4-BE49-F238E27FC236}">
                  <a16:creationId xmlns:a16="http://schemas.microsoft.com/office/drawing/2014/main" id="{EF36EC10-72A7-41EB-B5B2-76F58EC11F54}"/>
                </a:ext>
              </a:extLst>
            </p:cNvPr>
            <p:cNvSpPr/>
            <p:nvPr/>
          </p:nvSpPr>
          <p:spPr>
            <a:xfrm>
              <a:off x="1402764" y="2469714"/>
              <a:ext cx="409388" cy="409444"/>
            </a:xfrm>
            <a:custGeom>
              <a:avLst/>
              <a:gdLst/>
              <a:ahLst/>
              <a:cxnLst/>
              <a:rect l="0" t="0" r="0" b="0"/>
              <a:pathLst>
                <a:path w="762126" h="762126">
                  <a:moveTo>
                    <a:pt x="0" y="381063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63"/>
                  </a:cubicBezTo>
                  <a:cubicBezTo>
                    <a:pt x="762126" y="591515"/>
                    <a:pt x="591515" y="762126"/>
                    <a:pt x="381063" y="762126"/>
                  </a:cubicBezTo>
                  <a:cubicBezTo>
                    <a:pt x="170611" y="762126"/>
                    <a:pt x="0" y="591515"/>
                    <a:pt x="0" y="381063"/>
                  </a:cubicBezTo>
                  <a:close/>
                </a:path>
              </a:pathLst>
            </a:custGeom>
            <a:solidFill>
              <a:srgbClr val="FB697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685874"/>
              <a:endParaRPr lang="en-US" sz="1100" kern="0">
                <a:solidFill>
                  <a:srgbClr val="444444"/>
                </a:solidFill>
                <a:latin typeface="Lato"/>
              </a:endParaRPr>
            </a:p>
          </p:txBody>
        </p:sp>
        <p:sp>
          <p:nvSpPr>
            <p:cNvPr id="45" name="2">
              <a:extLst>
                <a:ext uri="{FF2B5EF4-FFF2-40B4-BE49-F238E27FC236}">
                  <a16:creationId xmlns:a16="http://schemas.microsoft.com/office/drawing/2014/main" id="{813D490F-65ED-4F82-A43D-8C763FCE2223}"/>
                </a:ext>
              </a:extLst>
            </p:cNvPr>
            <p:cNvSpPr txBox="1"/>
            <p:nvPr/>
          </p:nvSpPr>
          <p:spPr>
            <a:xfrm>
              <a:off x="1445641" y="2509137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Overpass" panose="00000800000000000000" pitchFamily="2" charset="0"/>
                  <a:ea typeface="Roboto Condensed" panose="02000000000000000000" pitchFamily="2" charset="0"/>
                </a:rPr>
                <a:t>1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6279394-E8AC-4A10-AB15-CD77E090C4D0}"/>
              </a:ext>
            </a:extLst>
          </p:cNvPr>
          <p:cNvSpPr txBox="1"/>
          <p:nvPr/>
        </p:nvSpPr>
        <p:spPr>
          <a:xfrm>
            <a:off x="6617561" y="2713275"/>
            <a:ext cx="4060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444444">
                    <a:lumMod val="60000"/>
                    <a:lumOff val="40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sz="1600" dirty="0">
                <a:solidFill>
                  <a:srgbClr val="1E2DBE"/>
                </a:solidFill>
              </a:rPr>
              <a:t>Introduction et observations générales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6E777BE-6D10-4DCA-97B3-34CB43B818C8}"/>
              </a:ext>
            </a:extLst>
          </p:cNvPr>
          <p:cNvGrpSpPr/>
          <p:nvPr/>
        </p:nvGrpSpPr>
        <p:grpSpPr>
          <a:xfrm>
            <a:off x="5959476" y="3310740"/>
            <a:ext cx="409388" cy="409450"/>
            <a:chOff x="1402764" y="3084640"/>
            <a:chExt cx="409388" cy="409450"/>
          </a:xfrm>
        </p:grpSpPr>
        <p:sp>
          <p:nvSpPr>
            <p:cNvPr id="48" name="Circle">
              <a:extLst>
                <a:ext uri="{FF2B5EF4-FFF2-40B4-BE49-F238E27FC236}">
                  <a16:creationId xmlns:a16="http://schemas.microsoft.com/office/drawing/2014/main" id="{D528F309-9AA2-48B1-839F-2A0F73744332}"/>
                </a:ext>
              </a:extLst>
            </p:cNvPr>
            <p:cNvSpPr/>
            <p:nvPr/>
          </p:nvSpPr>
          <p:spPr>
            <a:xfrm>
              <a:off x="1402764" y="3084640"/>
              <a:ext cx="409388" cy="409450"/>
            </a:xfrm>
            <a:custGeom>
              <a:avLst/>
              <a:gdLst/>
              <a:ahLst/>
              <a:cxnLst/>
              <a:rect l="0" t="0" r="0" b="0"/>
              <a:pathLst>
                <a:path w="762126" h="762139">
                  <a:moveTo>
                    <a:pt x="0" y="381076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76"/>
                  </a:cubicBezTo>
                  <a:cubicBezTo>
                    <a:pt x="762126" y="591515"/>
                    <a:pt x="591515" y="762139"/>
                    <a:pt x="381063" y="762139"/>
                  </a:cubicBezTo>
                  <a:cubicBezTo>
                    <a:pt x="170611" y="762139"/>
                    <a:pt x="0" y="591515"/>
                    <a:pt x="0" y="381076"/>
                  </a:cubicBezTo>
                  <a:close/>
                </a:path>
              </a:pathLst>
            </a:custGeom>
            <a:solidFill>
              <a:srgbClr val="FA3C4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49" name="3">
              <a:extLst>
                <a:ext uri="{FF2B5EF4-FFF2-40B4-BE49-F238E27FC236}">
                  <a16:creationId xmlns:a16="http://schemas.microsoft.com/office/drawing/2014/main" id="{677552F8-29DB-42D4-8D27-A027EC8B52B6}"/>
                </a:ext>
              </a:extLst>
            </p:cNvPr>
            <p:cNvSpPr txBox="1"/>
            <p:nvPr/>
          </p:nvSpPr>
          <p:spPr>
            <a:xfrm>
              <a:off x="1445641" y="3124066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b="1" kern="0" dirty="0">
                  <a:solidFill>
                    <a:srgbClr val="FEFFFF"/>
                  </a:solidFill>
                  <a:latin typeface="Overpass" panose="00000800000000000000" pitchFamily="2" charset="0"/>
                  <a:ea typeface="Roboto Condensed" panose="02000000000000000000" pitchFamily="2" charset="0"/>
                </a:rPr>
                <a:t>2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6478C6F-44B5-4A05-A340-3C1EA0BFEA9D}"/>
              </a:ext>
            </a:extLst>
          </p:cNvPr>
          <p:cNvGrpSpPr/>
          <p:nvPr/>
        </p:nvGrpSpPr>
        <p:grpSpPr>
          <a:xfrm>
            <a:off x="5959476" y="3925988"/>
            <a:ext cx="409388" cy="409450"/>
            <a:chOff x="1402764" y="3699572"/>
            <a:chExt cx="409388" cy="409450"/>
          </a:xfrm>
        </p:grpSpPr>
        <p:sp>
          <p:nvSpPr>
            <p:cNvPr id="51" name="Circle">
              <a:extLst>
                <a:ext uri="{FF2B5EF4-FFF2-40B4-BE49-F238E27FC236}">
                  <a16:creationId xmlns:a16="http://schemas.microsoft.com/office/drawing/2014/main" id="{2EB86823-0681-4BF5-BC3B-9ABBA07E0609}"/>
                </a:ext>
              </a:extLst>
            </p:cNvPr>
            <p:cNvSpPr/>
            <p:nvPr/>
          </p:nvSpPr>
          <p:spPr>
            <a:xfrm>
              <a:off x="1402764" y="3699572"/>
              <a:ext cx="409388" cy="409450"/>
            </a:xfrm>
            <a:custGeom>
              <a:avLst/>
              <a:gdLst/>
              <a:ahLst/>
              <a:cxnLst/>
              <a:rect l="0" t="0" r="0" b="0"/>
              <a:pathLst>
                <a:path w="762126" h="762139">
                  <a:moveTo>
                    <a:pt x="0" y="381076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76"/>
                  </a:cubicBezTo>
                  <a:cubicBezTo>
                    <a:pt x="762126" y="591515"/>
                    <a:pt x="591515" y="762139"/>
                    <a:pt x="381063" y="762139"/>
                  </a:cubicBezTo>
                  <a:cubicBezTo>
                    <a:pt x="170611" y="762139"/>
                    <a:pt x="0" y="591515"/>
                    <a:pt x="0" y="381076"/>
                  </a:cubicBezTo>
                  <a:close/>
                </a:path>
              </a:pathLst>
            </a:custGeom>
            <a:solidFill>
              <a:srgbClr val="FA3846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52" name="4">
              <a:extLst>
                <a:ext uri="{FF2B5EF4-FFF2-40B4-BE49-F238E27FC236}">
                  <a16:creationId xmlns:a16="http://schemas.microsoft.com/office/drawing/2014/main" id="{A01E03FB-17BA-4C7F-AAA8-00D580CA0047}"/>
                </a:ext>
              </a:extLst>
            </p:cNvPr>
            <p:cNvSpPr txBox="1"/>
            <p:nvPr/>
          </p:nvSpPr>
          <p:spPr>
            <a:xfrm>
              <a:off x="1445641" y="3738998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b="1" kern="0" dirty="0">
                  <a:solidFill>
                    <a:srgbClr val="FEFFFF"/>
                  </a:solidFill>
                  <a:latin typeface="Overpass" panose="00000800000000000000" pitchFamily="2" charset="0"/>
                  <a:ea typeface="Roboto Condensed" panose="02000000000000000000" pitchFamily="2" charset="0"/>
                </a:rPr>
                <a:t>3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BB5AD9F-CE69-45FE-9392-2366273B93C5}"/>
              </a:ext>
            </a:extLst>
          </p:cNvPr>
          <p:cNvSpPr txBox="1"/>
          <p:nvPr/>
        </p:nvSpPr>
        <p:spPr>
          <a:xfrm>
            <a:off x="6617561" y="3965414"/>
            <a:ext cx="2577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444444">
                    <a:lumMod val="60000"/>
                    <a:lumOff val="40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sz="1600" b="1" dirty="0">
                <a:solidFill>
                  <a:srgbClr val="1E2DBE"/>
                </a:solidFill>
              </a:rPr>
              <a:t>Conclusions proposées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7D134F-7E75-4FBA-B036-40D72A3BC49C}"/>
              </a:ext>
            </a:extLst>
          </p:cNvPr>
          <p:cNvSpPr txBox="1"/>
          <p:nvPr/>
        </p:nvSpPr>
        <p:spPr>
          <a:xfrm>
            <a:off x="6617561" y="3218252"/>
            <a:ext cx="3914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444444">
                    <a:lumMod val="60000"/>
                    <a:lumOff val="40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sz="1600" dirty="0">
                <a:solidFill>
                  <a:srgbClr val="1E2DBE"/>
                </a:solidFill>
              </a:rPr>
              <a:t>Analyse des réponses reçues à chaque question et commentaire du Bureau</a:t>
            </a:r>
          </a:p>
        </p:txBody>
      </p:sp>
      <p:pic>
        <p:nvPicPr>
          <p:cNvPr id="28" name="Image 9">
            <a:extLst>
              <a:ext uri="{FF2B5EF4-FFF2-40B4-BE49-F238E27FC236}">
                <a16:creationId xmlns:a16="http://schemas.microsoft.com/office/drawing/2014/main" id="{FE400CB6-7543-4113-94A7-65A51FF5D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644" y="2003127"/>
            <a:ext cx="2447308" cy="3446732"/>
          </a:xfrm>
          <a:prstGeom prst="rect">
            <a:avLst/>
          </a:prstGeom>
        </p:spPr>
      </p:pic>
      <p:pic>
        <p:nvPicPr>
          <p:cNvPr id="30" name="Image 4">
            <a:extLst>
              <a:ext uri="{FF2B5EF4-FFF2-40B4-BE49-F238E27FC236}">
                <a16:creationId xmlns:a16="http://schemas.microsoft.com/office/drawing/2014/main" id="{CFB40EEC-87CD-42E1-8A60-DB04C0414F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727" y="1992566"/>
            <a:ext cx="2459230" cy="3466159"/>
          </a:xfrm>
          <a:prstGeom prst="rect">
            <a:avLst/>
          </a:prstGeom>
        </p:spPr>
      </p:pic>
      <p:pic>
        <p:nvPicPr>
          <p:cNvPr id="3" name="slide-6">
            <a:hlinkClick r:id="" action="ppaction://media"/>
            <a:extLst>
              <a:ext uri="{FF2B5EF4-FFF2-40B4-BE49-F238E27FC236}">
                <a16:creationId xmlns:a16="http://schemas.microsoft.com/office/drawing/2014/main" id="{8555107B-A4B0-48C5-BDFB-EA25D87713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97610" y="515697"/>
            <a:ext cx="609600" cy="609600"/>
          </a:xfrm>
          <a:prstGeom prst="rect">
            <a:avLst/>
          </a:prstGeom>
        </p:spPr>
      </p:pic>
      <p:pic>
        <p:nvPicPr>
          <p:cNvPr id="24" name="slide-3">
            <a:hlinkClick r:id="" action="ppaction://media"/>
            <a:extLst>
              <a:ext uri="{FF2B5EF4-FFF2-40B4-BE49-F238E27FC236}">
                <a16:creationId xmlns:a16="http://schemas.microsoft.com/office/drawing/2014/main" id="{5D679BF6-7D5F-4CF2-9C11-92B14617EC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97610" y="504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79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iterate type="wd">
                                    <p:tmPct val="7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66" grpId="0" animBg="1"/>
      <p:bldP spid="46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461629BB-1A61-409C-B6EF-C257B4AB7D28}"/>
              </a:ext>
            </a:extLst>
          </p:cNvPr>
          <p:cNvSpPr txBox="1">
            <a:spLocks/>
          </p:cNvSpPr>
          <p:nvPr/>
        </p:nvSpPr>
        <p:spPr>
          <a:xfrm>
            <a:off x="1175001" y="6114998"/>
            <a:ext cx="5212375" cy="48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13" b="1">
                <a:solidFill>
                  <a:srgbClr val="05D2D2"/>
                </a:solidFill>
                <a:latin typeface="Overpass SemiBold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fr-FR" sz="1200" b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110</a:t>
            </a:r>
            <a:r>
              <a:rPr lang="fr-FR" sz="1200" b="0" baseline="300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</a:t>
            </a:r>
            <a:r>
              <a:rPr lang="fr-FR" sz="1200" b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session de la CIT - Un cadre pour des apprentissages de qualité</a:t>
            </a:r>
          </a:p>
        </p:txBody>
      </p:sp>
      <p:sp>
        <p:nvSpPr>
          <p:cNvPr id="18" name="Triángulo 19">
            <a:extLst>
              <a:ext uri="{FF2B5EF4-FFF2-40B4-BE49-F238E27FC236}">
                <a16:creationId xmlns:a16="http://schemas.microsoft.com/office/drawing/2014/main" id="{9413CC75-4AD8-4A2D-A658-EACAE0E92BFA}"/>
              </a:ext>
            </a:extLst>
          </p:cNvPr>
          <p:cNvSpPr/>
          <p:nvPr/>
        </p:nvSpPr>
        <p:spPr>
          <a:xfrm rot="5400000">
            <a:off x="925203" y="6240198"/>
            <a:ext cx="268302" cy="231294"/>
          </a:xfrm>
          <a:prstGeom prst="triangle">
            <a:avLst>
              <a:gd name="adj" fmla="val 52322"/>
            </a:avLst>
          </a:prstGeom>
          <a:solidFill>
            <a:srgbClr val="FA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>
              <a:solidFill>
                <a:schemeClr val="bg1"/>
              </a:solidFill>
            </a:endParaRPr>
          </a:p>
        </p:txBody>
      </p:sp>
      <p:sp>
        <p:nvSpPr>
          <p:cNvPr id="97" name="Freeform 9">
            <a:extLst>
              <a:ext uri="{FF2B5EF4-FFF2-40B4-BE49-F238E27FC236}">
                <a16:creationId xmlns:a16="http://schemas.microsoft.com/office/drawing/2014/main" id="{6BBDCA5C-AC38-49A3-BB6A-E89FD97EAC01}"/>
              </a:ext>
            </a:extLst>
          </p:cNvPr>
          <p:cNvSpPr>
            <a:spLocks/>
          </p:cNvSpPr>
          <p:nvPr/>
        </p:nvSpPr>
        <p:spPr bwMode="auto">
          <a:xfrm rot="10800000">
            <a:off x="5015356" y="3891151"/>
            <a:ext cx="2037104" cy="2034774"/>
          </a:xfrm>
          <a:custGeom>
            <a:avLst/>
            <a:gdLst>
              <a:gd name="T0" fmla="*/ 264 w 739"/>
              <a:gd name="T1" fmla="*/ 632 h 738"/>
              <a:gd name="T2" fmla="*/ 258 w 739"/>
              <a:gd name="T3" fmla="*/ 482 h 738"/>
              <a:gd name="T4" fmla="*/ 180 w 739"/>
              <a:gd name="T5" fmla="*/ 449 h 738"/>
              <a:gd name="T6" fmla="*/ 109 w 739"/>
              <a:gd name="T7" fmla="*/ 476 h 738"/>
              <a:gd name="T8" fmla="*/ 0 w 739"/>
              <a:gd name="T9" fmla="*/ 368 h 738"/>
              <a:gd name="T10" fmla="*/ 368 w 739"/>
              <a:gd name="T11" fmla="*/ 0 h 738"/>
              <a:gd name="T12" fmla="*/ 506 w 739"/>
              <a:gd name="T13" fmla="*/ 137 h 738"/>
              <a:gd name="T14" fmla="*/ 510 w 739"/>
              <a:gd name="T15" fmla="*/ 131 h 738"/>
              <a:gd name="T16" fmla="*/ 520 w 739"/>
              <a:gd name="T17" fmla="*/ 118 h 738"/>
              <a:gd name="T18" fmla="*/ 571 w 739"/>
              <a:gd name="T19" fmla="*/ 97 h 738"/>
              <a:gd name="T20" fmla="*/ 622 w 739"/>
              <a:gd name="T21" fmla="*/ 118 h 738"/>
              <a:gd name="T22" fmla="*/ 643 w 739"/>
              <a:gd name="T23" fmla="*/ 169 h 738"/>
              <a:gd name="T24" fmla="*/ 622 w 739"/>
              <a:gd name="T25" fmla="*/ 220 h 738"/>
              <a:gd name="T26" fmla="*/ 609 w 739"/>
              <a:gd name="T27" fmla="*/ 231 h 738"/>
              <a:gd name="T28" fmla="*/ 603 w 739"/>
              <a:gd name="T29" fmla="*/ 235 h 738"/>
              <a:gd name="T30" fmla="*/ 739 w 739"/>
              <a:gd name="T31" fmla="*/ 370 h 738"/>
              <a:gd name="T32" fmla="*/ 605 w 739"/>
              <a:gd name="T33" fmla="*/ 504 h 738"/>
              <a:gd name="T34" fmla="*/ 612 w 739"/>
              <a:gd name="T35" fmla="*/ 508 h 738"/>
              <a:gd name="T36" fmla="*/ 627 w 739"/>
              <a:gd name="T37" fmla="*/ 520 h 738"/>
              <a:gd name="T38" fmla="*/ 649 w 739"/>
              <a:gd name="T39" fmla="*/ 571 h 738"/>
              <a:gd name="T40" fmla="*/ 627 w 739"/>
              <a:gd name="T41" fmla="*/ 623 h 738"/>
              <a:gd name="T42" fmla="*/ 576 w 739"/>
              <a:gd name="T43" fmla="*/ 644 h 738"/>
              <a:gd name="T44" fmla="*/ 525 w 739"/>
              <a:gd name="T45" fmla="*/ 623 h 738"/>
              <a:gd name="T46" fmla="*/ 513 w 739"/>
              <a:gd name="T47" fmla="*/ 607 h 738"/>
              <a:gd name="T48" fmla="*/ 509 w 739"/>
              <a:gd name="T49" fmla="*/ 600 h 738"/>
              <a:gd name="T50" fmla="*/ 371 w 739"/>
              <a:gd name="T51" fmla="*/ 738 h 738"/>
              <a:gd name="T52" fmla="*/ 264 w 739"/>
              <a:gd name="T53" fmla="*/ 63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39" h="738">
                <a:moveTo>
                  <a:pt x="264" y="632"/>
                </a:moveTo>
                <a:cubicBezTo>
                  <a:pt x="302" y="588"/>
                  <a:pt x="299" y="523"/>
                  <a:pt x="258" y="482"/>
                </a:cubicBezTo>
                <a:cubicBezTo>
                  <a:pt x="237" y="461"/>
                  <a:pt x="210" y="449"/>
                  <a:pt x="180" y="449"/>
                </a:cubicBezTo>
                <a:cubicBezTo>
                  <a:pt x="154" y="449"/>
                  <a:pt x="129" y="459"/>
                  <a:pt x="109" y="476"/>
                </a:cubicBezTo>
                <a:cubicBezTo>
                  <a:pt x="0" y="368"/>
                  <a:pt x="0" y="368"/>
                  <a:pt x="0" y="368"/>
                </a:cubicBezTo>
                <a:cubicBezTo>
                  <a:pt x="368" y="0"/>
                  <a:pt x="368" y="0"/>
                  <a:pt x="368" y="0"/>
                </a:cubicBezTo>
                <a:cubicBezTo>
                  <a:pt x="506" y="137"/>
                  <a:pt x="506" y="137"/>
                  <a:pt x="506" y="137"/>
                </a:cubicBezTo>
                <a:cubicBezTo>
                  <a:pt x="510" y="131"/>
                  <a:pt x="510" y="131"/>
                  <a:pt x="510" y="131"/>
                </a:cubicBezTo>
                <a:cubicBezTo>
                  <a:pt x="513" y="126"/>
                  <a:pt x="516" y="122"/>
                  <a:pt x="520" y="118"/>
                </a:cubicBezTo>
                <a:cubicBezTo>
                  <a:pt x="534" y="104"/>
                  <a:pt x="552" y="97"/>
                  <a:pt x="571" y="97"/>
                </a:cubicBezTo>
                <a:cubicBezTo>
                  <a:pt x="590" y="97"/>
                  <a:pt x="608" y="104"/>
                  <a:pt x="622" y="118"/>
                </a:cubicBezTo>
                <a:cubicBezTo>
                  <a:pt x="636" y="132"/>
                  <a:pt x="643" y="150"/>
                  <a:pt x="643" y="169"/>
                </a:cubicBezTo>
                <a:cubicBezTo>
                  <a:pt x="643" y="189"/>
                  <a:pt x="636" y="207"/>
                  <a:pt x="622" y="220"/>
                </a:cubicBezTo>
                <a:cubicBezTo>
                  <a:pt x="618" y="224"/>
                  <a:pt x="614" y="228"/>
                  <a:pt x="609" y="231"/>
                </a:cubicBezTo>
                <a:cubicBezTo>
                  <a:pt x="603" y="235"/>
                  <a:pt x="603" y="235"/>
                  <a:pt x="603" y="235"/>
                </a:cubicBezTo>
                <a:cubicBezTo>
                  <a:pt x="739" y="370"/>
                  <a:pt x="739" y="370"/>
                  <a:pt x="739" y="370"/>
                </a:cubicBezTo>
                <a:cubicBezTo>
                  <a:pt x="605" y="504"/>
                  <a:pt x="605" y="504"/>
                  <a:pt x="605" y="504"/>
                </a:cubicBezTo>
                <a:cubicBezTo>
                  <a:pt x="612" y="508"/>
                  <a:pt x="612" y="508"/>
                  <a:pt x="612" y="508"/>
                </a:cubicBezTo>
                <a:cubicBezTo>
                  <a:pt x="617" y="512"/>
                  <a:pt x="623" y="516"/>
                  <a:pt x="627" y="520"/>
                </a:cubicBezTo>
                <a:cubicBezTo>
                  <a:pt x="641" y="534"/>
                  <a:pt x="649" y="552"/>
                  <a:pt x="649" y="571"/>
                </a:cubicBezTo>
                <a:cubicBezTo>
                  <a:pt x="649" y="591"/>
                  <a:pt x="641" y="609"/>
                  <a:pt x="627" y="623"/>
                </a:cubicBezTo>
                <a:cubicBezTo>
                  <a:pt x="614" y="636"/>
                  <a:pt x="596" y="644"/>
                  <a:pt x="576" y="644"/>
                </a:cubicBezTo>
                <a:cubicBezTo>
                  <a:pt x="557" y="644"/>
                  <a:pt x="539" y="636"/>
                  <a:pt x="525" y="623"/>
                </a:cubicBezTo>
                <a:cubicBezTo>
                  <a:pt x="521" y="618"/>
                  <a:pt x="517" y="613"/>
                  <a:pt x="513" y="607"/>
                </a:cubicBezTo>
                <a:cubicBezTo>
                  <a:pt x="509" y="600"/>
                  <a:pt x="509" y="600"/>
                  <a:pt x="509" y="600"/>
                </a:cubicBezTo>
                <a:cubicBezTo>
                  <a:pt x="371" y="738"/>
                  <a:pt x="371" y="738"/>
                  <a:pt x="371" y="738"/>
                </a:cubicBezTo>
                <a:lnTo>
                  <a:pt x="264" y="632"/>
                </a:lnTo>
                <a:close/>
              </a:path>
            </a:pathLst>
          </a:custGeom>
          <a:solidFill>
            <a:srgbClr val="05D2D2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8" name="Freeform 7">
            <a:extLst>
              <a:ext uri="{FF2B5EF4-FFF2-40B4-BE49-F238E27FC236}">
                <a16:creationId xmlns:a16="http://schemas.microsoft.com/office/drawing/2014/main" id="{2DB14AF3-D4BC-4F64-8F84-A99FE4132BAC}"/>
              </a:ext>
            </a:extLst>
          </p:cNvPr>
          <p:cNvSpPr>
            <a:spLocks/>
          </p:cNvSpPr>
          <p:nvPr/>
        </p:nvSpPr>
        <p:spPr bwMode="auto">
          <a:xfrm rot="10800000">
            <a:off x="5015356" y="1707292"/>
            <a:ext cx="2041763" cy="2042927"/>
          </a:xfrm>
          <a:custGeom>
            <a:avLst/>
            <a:gdLst>
              <a:gd name="T0" fmla="*/ 233 w 741"/>
              <a:gd name="T1" fmla="*/ 604 h 741"/>
              <a:gd name="T2" fmla="*/ 230 w 741"/>
              <a:gd name="T3" fmla="*/ 611 h 741"/>
              <a:gd name="T4" fmla="*/ 216 w 741"/>
              <a:gd name="T5" fmla="*/ 629 h 741"/>
              <a:gd name="T6" fmla="*/ 165 w 741"/>
              <a:gd name="T7" fmla="*/ 651 h 741"/>
              <a:gd name="T8" fmla="*/ 114 w 741"/>
              <a:gd name="T9" fmla="*/ 629 h 741"/>
              <a:gd name="T10" fmla="*/ 93 w 741"/>
              <a:gd name="T11" fmla="*/ 578 h 741"/>
              <a:gd name="T12" fmla="*/ 114 w 741"/>
              <a:gd name="T13" fmla="*/ 527 h 741"/>
              <a:gd name="T14" fmla="*/ 132 w 741"/>
              <a:gd name="T15" fmla="*/ 514 h 741"/>
              <a:gd name="T16" fmla="*/ 140 w 741"/>
              <a:gd name="T17" fmla="*/ 510 h 741"/>
              <a:gd name="T18" fmla="*/ 0 w 741"/>
              <a:gd name="T19" fmla="*/ 371 h 741"/>
              <a:gd name="T20" fmla="*/ 108 w 741"/>
              <a:gd name="T21" fmla="*/ 262 h 741"/>
              <a:gd name="T22" fmla="*/ 181 w 741"/>
              <a:gd name="T23" fmla="*/ 290 h 741"/>
              <a:gd name="T24" fmla="*/ 259 w 741"/>
              <a:gd name="T25" fmla="*/ 257 h 741"/>
              <a:gd name="T26" fmla="*/ 265 w 741"/>
              <a:gd name="T27" fmla="*/ 106 h 741"/>
              <a:gd name="T28" fmla="*/ 371 w 741"/>
              <a:gd name="T29" fmla="*/ 0 h 741"/>
              <a:gd name="T30" fmla="*/ 509 w 741"/>
              <a:gd name="T31" fmla="*/ 139 h 741"/>
              <a:gd name="T32" fmla="*/ 513 w 741"/>
              <a:gd name="T33" fmla="*/ 132 h 741"/>
              <a:gd name="T34" fmla="*/ 525 w 741"/>
              <a:gd name="T35" fmla="*/ 116 h 741"/>
              <a:gd name="T36" fmla="*/ 576 w 741"/>
              <a:gd name="T37" fmla="*/ 95 h 741"/>
              <a:gd name="T38" fmla="*/ 627 w 741"/>
              <a:gd name="T39" fmla="*/ 116 h 741"/>
              <a:gd name="T40" fmla="*/ 648 w 741"/>
              <a:gd name="T41" fmla="*/ 167 h 741"/>
              <a:gd name="T42" fmla="*/ 627 w 741"/>
              <a:gd name="T43" fmla="*/ 218 h 741"/>
              <a:gd name="T44" fmla="*/ 612 w 741"/>
              <a:gd name="T45" fmla="*/ 230 h 741"/>
              <a:gd name="T46" fmla="*/ 605 w 741"/>
              <a:gd name="T47" fmla="*/ 234 h 741"/>
              <a:gd name="T48" fmla="*/ 741 w 741"/>
              <a:gd name="T49" fmla="*/ 371 h 741"/>
              <a:gd name="T50" fmla="*/ 634 w 741"/>
              <a:gd name="T51" fmla="*/ 478 h 741"/>
              <a:gd name="T52" fmla="*/ 560 w 741"/>
              <a:gd name="T53" fmla="*/ 450 h 741"/>
              <a:gd name="T54" fmla="*/ 482 w 741"/>
              <a:gd name="T55" fmla="*/ 482 h 741"/>
              <a:gd name="T56" fmla="*/ 450 w 741"/>
              <a:gd name="T57" fmla="*/ 560 h 741"/>
              <a:gd name="T58" fmla="*/ 478 w 741"/>
              <a:gd name="T59" fmla="*/ 633 h 741"/>
              <a:gd name="T60" fmla="*/ 371 w 741"/>
              <a:gd name="T61" fmla="*/ 741 h 741"/>
              <a:gd name="T62" fmla="*/ 233 w 741"/>
              <a:gd name="T63" fmla="*/ 604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41" h="741">
                <a:moveTo>
                  <a:pt x="233" y="604"/>
                </a:moveTo>
                <a:cubicBezTo>
                  <a:pt x="230" y="611"/>
                  <a:pt x="230" y="611"/>
                  <a:pt x="230" y="611"/>
                </a:cubicBezTo>
                <a:cubicBezTo>
                  <a:pt x="226" y="618"/>
                  <a:pt x="222" y="624"/>
                  <a:pt x="216" y="629"/>
                </a:cubicBezTo>
                <a:cubicBezTo>
                  <a:pt x="203" y="643"/>
                  <a:pt x="184" y="651"/>
                  <a:pt x="165" y="651"/>
                </a:cubicBezTo>
                <a:cubicBezTo>
                  <a:pt x="146" y="651"/>
                  <a:pt x="128" y="643"/>
                  <a:pt x="114" y="629"/>
                </a:cubicBezTo>
                <a:cubicBezTo>
                  <a:pt x="100" y="616"/>
                  <a:pt x="93" y="598"/>
                  <a:pt x="93" y="578"/>
                </a:cubicBezTo>
                <a:cubicBezTo>
                  <a:pt x="93" y="559"/>
                  <a:pt x="100" y="541"/>
                  <a:pt x="114" y="527"/>
                </a:cubicBezTo>
                <a:cubicBezTo>
                  <a:pt x="119" y="522"/>
                  <a:pt x="126" y="517"/>
                  <a:pt x="132" y="514"/>
                </a:cubicBezTo>
                <a:cubicBezTo>
                  <a:pt x="140" y="510"/>
                  <a:pt x="140" y="510"/>
                  <a:pt x="140" y="510"/>
                </a:cubicBezTo>
                <a:cubicBezTo>
                  <a:pt x="0" y="371"/>
                  <a:pt x="0" y="371"/>
                  <a:pt x="0" y="371"/>
                </a:cubicBezTo>
                <a:cubicBezTo>
                  <a:pt x="108" y="262"/>
                  <a:pt x="108" y="262"/>
                  <a:pt x="108" y="262"/>
                </a:cubicBezTo>
                <a:cubicBezTo>
                  <a:pt x="129" y="280"/>
                  <a:pt x="154" y="290"/>
                  <a:pt x="181" y="290"/>
                </a:cubicBezTo>
                <a:cubicBezTo>
                  <a:pt x="211" y="290"/>
                  <a:pt x="238" y="278"/>
                  <a:pt x="259" y="257"/>
                </a:cubicBezTo>
                <a:cubicBezTo>
                  <a:pt x="300" y="216"/>
                  <a:pt x="302" y="150"/>
                  <a:pt x="265" y="106"/>
                </a:cubicBezTo>
                <a:cubicBezTo>
                  <a:pt x="371" y="0"/>
                  <a:pt x="371" y="0"/>
                  <a:pt x="371" y="0"/>
                </a:cubicBezTo>
                <a:cubicBezTo>
                  <a:pt x="509" y="139"/>
                  <a:pt x="509" y="139"/>
                  <a:pt x="509" y="139"/>
                </a:cubicBezTo>
                <a:cubicBezTo>
                  <a:pt x="513" y="132"/>
                  <a:pt x="513" y="132"/>
                  <a:pt x="513" y="132"/>
                </a:cubicBezTo>
                <a:cubicBezTo>
                  <a:pt x="516" y="126"/>
                  <a:pt x="520" y="121"/>
                  <a:pt x="525" y="116"/>
                </a:cubicBezTo>
                <a:cubicBezTo>
                  <a:pt x="539" y="103"/>
                  <a:pt x="557" y="95"/>
                  <a:pt x="576" y="95"/>
                </a:cubicBezTo>
                <a:cubicBezTo>
                  <a:pt x="595" y="95"/>
                  <a:pt x="614" y="103"/>
                  <a:pt x="627" y="116"/>
                </a:cubicBezTo>
                <a:cubicBezTo>
                  <a:pt x="641" y="130"/>
                  <a:pt x="648" y="148"/>
                  <a:pt x="648" y="167"/>
                </a:cubicBezTo>
                <a:cubicBezTo>
                  <a:pt x="648" y="187"/>
                  <a:pt x="641" y="205"/>
                  <a:pt x="627" y="218"/>
                </a:cubicBezTo>
                <a:cubicBezTo>
                  <a:pt x="623" y="223"/>
                  <a:pt x="617" y="227"/>
                  <a:pt x="612" y="230"/>
                </a:cubicBezTo>
                <a:cubicBezTo>
                  <a:pt x="605" y="234"/>
                  <a:pt x="605" y="234"/>
                  <a:pt x="605" y="234"/>
                </a:cubicBezTo>
                <a:cubicBezTo>
                  <a:pt x="741" y="371"/>
                  <a:pt x="741" y="371"/>
                  <a:pt x="741" y="371"/>
                </a:cubicBezTo>
                <a:cubicBezTo>
                  <a:pt x="634" y="478"/>
                  <a:pt x="634" y="478"/>
                  <a:pt x="634" y="478"/>
                </a:cubicBezTo>
                <a:cubicBezTo>
                  <a:pt x="613" y="460"/>
                  <a:pt x="587" y="450"/>
                  <a:pt x="560" y="450"/>
                </a:cubicBezTo>
                <a:cubicBezTo>
                  <a:pt x="530" y="450"/>
                  <a:pt x="503" y="461"/>
                  <a:pt x="482" y="482"/>
                </a:cubicBezTo>
                <a:cubicBezTo>
                  <a:pt x="461" y="503"/>
                  <a:pt x="450" y="530"/>
                  <a:pt x="450" y="560"/>
                </a:cubicBezTo>
                <a:cubicBezTo>
                  <a:pt x="450" y="587"/>
                  <a:pt x="460" y="613"/>
                  <a:pt x="478" y="633"/>
                </a:cubicBezTo>
                <a:cubicBezTo>
                  <a:pt x="371" y="741"/>
                  <a:pt x="371" y="741"/>
                  <a:pt x="371" y="741"/>
                </a:cubicBezTo>
                <a:lnTo>
                  <a:pt x="233" y="604"/>
                </a:lnTo>
                <a:close/>
              </a:path>
            </a:pathLst>
          </a:custGeom>
          <a:solidFill>
            <a:srgbClr val="FFCD2D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0" name="Freeform 11">
            <a:extLst>
              <a:ext uri="{FF2B5EF4-FFF2-40B4-BE49-F238E27FC236}">
                <a16:creationId xmlns:a16="http://schemas.microsoft.com/office/drawing/2014/main" id="{B1CC838A-5E8F-4016-AEFD-B47AD452ECF0}"/>
              </a:ext>
            </a:extLst>
          </p:cNvPr>
          <p:cNvSpPr>
            <a:spLocks/>
          </p:cNvSpPr>
          <p:nvPr/>
        </p:nvSpPr>
        <p:spPr bwMode="auto">
          <a:xfrm rot="10800000">
            <a:off x="6092727" y="2799804"/>
            <a:ext cx="2037104" cy="2034774"/>
          </a:xfrm>
          <a:custGeom>
            <a:avLst/>
            <a:gdLst>
              <a:gd name="T0" fmla="*/ 226 w 739"/>
              <a:gd name="T1" fmla="*/ 597 h 738"/>
              <a:gd name="T2" fmla="*/ 224 w 739"/>
              <a:gd name="T3" fmla="*/ 606 h 738"/>
              <a:gd name="T4" fmla="*/ 206 w 739"/>
              <a:gd name="T5" fmla="*/ 635 h 738"/>
              <a:gd name="T6" fmla="*/ 155 w 739"/>
              <a:gd name="T7" fmla="*/ 657 h 738"/>
              <a:gd name="T8" fmla="*/ 155 w 739"/>
              <a:gd name="T9" fmla="*/ 657 h 738"/>
              <a:gd name="T10" fmla="*/ 103 w 739"/>
              <a:gd name="T11" fmla="*/ 635 h 738"/>
              <a:gd name="T12" fmla="*/ 82 w 739"/>
              <a:gd name="T13" fmla="*/ 584 h 738"/>
              <a:gd name="T14" fmla="*/ 103 w 739"/>
              <a:gd name="T15" fmla="*/ 533 h 738"/>
              <a:gd name="T16" fmla="*/ 133 w 739"/>
              <a:gd name="T17" fmla="*/ 515 h 738"/>
              <a:gd name="T18" fmla="*/ 142 w 739"/>
              <a:gd name="T19" fmla="*/ 512 h 738"/>
              <a:gd name="T20" fmla="*/ 0 w 739"/>
              <a:gd name="T21" fmla="*/ 370 h 738"/>
              <a:gd name="T22" fmla="*/ 138 w 739"/>
              <a:gd name="T23" fmla="*/ 233 h 738"/>
              <a:gd name="T24" fmla="*/ 130 w 739"/>
              <a:gd name="T25" fmla="*/ 229 h 738"/>
              <a:gd name="T26" fmla="*/ 109 w 739"/>
              <a:gd name="T27" fmla="*/ 215 h 738"/>
              <a:gd name="T28" fmla="*/ 109 w 739"/>
              <a:gd name="T29" fmla="*/ 112 h 738"/>
              <a:gd name="T30" fmla="*/ 160 w 739"/>
              <a:gd name="T31" fmla="*/ 91 h 738"/>
              <a:gd name="T32" fmla="*/ 211 w 739"/>
              <a:gd name="T33" fmla="*/ 112 h 738"/>
              <a:gd name="T34" fmla="*/ 226 w 739"/>
              <a:gd name="T35" fmla="*/ 134 h 738"/>
              <a:gd name="T36" fmla="*/ 229 w 739"/>
              <a:gd name="T37" fmla="*/ 141 h 738"/>
              <a:gd name="T38" fmla="*/ 371 w 739"/>
              <a:gd name="T39" fmla="*/ 0 h 738"/>
              <a:gd name="T40" fmla="*/ 507 w 739"/>
              <a:gd name="T41" fmla="*/ 136 h 738"/>
              <a:gd name="T42" fmla="*/ 511 w 739"/>
              <a:gd name="T43" fmla="*/ 129 h 738"/>
              <a:gd name="T44" fmla="*/ 522 w 739"/>
              <a:gd name="T45" fmla="*/ 115 h 738"/>
              <a:gd name="T46" fmla="*/ 573 w 739"/>
              <a:gd name="T47" fmla="*/ 93 h 738"/>
              <a:gd name="T48" fmla="*/ 624 w 739"/>
              <a:gd name="T49" fmla="*/ 115 h 738"/>
              <a:gd name="T50" fmla="*/ 624 w 739"/>
              <a:gd name="T51" fmla="*/ 217 h 738"/>
              <a:gd name="T52" fmla="*/ 610 w 739"/>
              <a:gd name="T53" fmla="*/ 228 h 738"/>
              <a:gd name="T54" fmla="*/ 603 w 739"/>
              <a:gd name="T55" fmla="*/ 232 h 738"/>
              <a:gd name="T56" fmla="*/ 739 w 739"/>
              <a:gd name="T57" fmla="*/ 368 h 738"/>
              <a:gd name="T58" fmla="*/ 601 w 739"/>
              <a:gd name="T59" fmla="*/ 505 h 738"/>
              <a:gd name="T60" fmla="*/ 608 w 739"/>
              <a:gd name="T61" fmla="*/ 509 h 738"/>
              <a:gd name="T62" fmla="*/ 624 w 739"/>
              <a:gd name="T63" fmla="*/ 521 h 738"/>
              <a:gd name="T64" fmla="*/ 624 w 739"/>
              <a:gd name="T65" fmla="*/ 623 h 738"/>
              <a:gd name="T66" fmla="*/ 572 w 739"/>
              <a:gd name="T67" fmla="*/ 644 h 738"/>
              <a:gd name="T68" fmla="*/ 521 w 739"/>
              <a:gd name="T69" fmla="*/ 623 h 738"/>
              <a:gd name="T70" fmla="*/ 509 w 739"/>
              <a:gd name="T71" fmla="*/ 607 h 738"/>
              <a:gd name="T72" fmla="*/ 506 w 739"/>
              <a:gd name="T73" fmla="*/ 601 h 738"/>
              <a:gd name="T74" fmla="*/ 368 w 739"/>
              <a:gd name="T75" fmla="*/ 738 h 738"/>
              <a:gd name="T76" fmla="*/ 226 w 739"/>
              <a:gd name="T77" fmla="*/ 597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39" h="738">
                <a:moveTo>
                  <a:pt x="226" y="597"/>
                </a:moveTo>
                <a:cubicBezTo>
                  <a:pt x="224" y="606"/>
                  <a:pt x="224" y="606"/>
                  <a:pt x="224" y="606"/>
                </a:cubicBezTo>
                <a:cubicBezTo>
                  <a:pt x="220" y="617"/>
                  <a:pt x="214" y="627"/>
                  <a:pt x="206" y="635"/>
                </a:cubicBezTo>
                <a:cubicBezTo>
                  <a:pt x="192" y="649"/>
                  <a:pt x="174" y="657"/>
                  <a:pt x="155" y="657"/>
                </a:cubicBezTo>
                <a:cubicBezTo>
                  <a:pt x="155" y="657"/>
                  <a:pt x="155" y="657"/>
                  <a:pt x="155" y="657"/>
                </a:cubicBezTo>
                <a:cubicBezTo>
                  <a:pt x="135" y="657"/>
                  <a:pt x="117" y="649"/>
                  <a:pt x="103" y="635"/>
                </a:cubicBezTo>
                <a:cubicBezTo>
                  <a:pt x="90" y="622"/>
                  <a:pt x="82" y="604"/>
                  <a:pt x="82" y="584"/>
                </a:cubicBezTo>
                <a:cubicBezTo>
                  <a:pt x="82" y="565"/>
                  <a:pt x="90" y="547"/>
                  <a:pt x="103" y="533"/>
                </a:cubicBezTo>
                <a:cubicBezTo>
                  <a:pt x="112" y="525"/>
                  <a:pt x="122" y="519"/>
                  <a:pt x="133" y="515"/>
                </a:cubicBezTo>
                <a:cubicBezTo>
                  <a:pt x="142" y="512"/>
                  <a:pt x="142" y="512"/>
                  <a:pt x="142" y="512"/>
                </a:cubicBezTo>
                <a:cubicBezTo>
                  <a:pt x="0" y="370"/>
                  <a:pt x="0" y="370"/>
                  <a:pt x="0" y="370"/>
                </a:cubicBezTo>
                <a:cubicBezTo>
                  <a:pt x="138" y="233"/>
                  <a:pt x="138" y="233"/>
                  <a:pt x="138" y="233"/>
                </a:cubicBezTo>
                <a:cubicBezTo>
                  <a:pt x="130" y="229"/>
                  <a:pt x="130" y="229"/>
                  <a:pt x="130" y="229"/>
                </a:cubicBezTo>
                <a:cubicBezTo>
                  <a:pt x="122" y="226"/>
                  <a:pt x="115" y="221"/>
                  <a:pt x="109" y="215"/>
                </a:cubicBezTo>
                <a:cubicBezTo>
                  <a:pt x="81" y="186"/>
                  <a:pt x="81" y="141"/>
                  <a:pt x="109" y="112"/>
                </a:cubicBezTo>
                <a:cubicBezTo>
                  <a:pt x="122" y="99"/>
                  <a:pt x="141" y="91"/>
                  <a:pt x="160" y="91"/>
                </a:cubicBezTo>
                <a:cubicBezTo>
                  <a:pt x="179" y="91"/>
                  <a:pt x="197" y="99"/>
                  <a:pt x="211" y="112"/>
                </a:cubicBezTo>
                <a:cubicBezTo>
                  <a:pt x="217" y="118"/>
                  <a:pt x="222" y="126"/>
                  <a:pt x="226" y="134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371" y="0"/>
                  <a:pt x="371" y="0"/>
                  <a:pt x="371" y="0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11" y="129"/>
                  <a:pt x="511" y="129"/>
                  <a:pt x="511" y="129"/>
                </a:cubicBezTo>
                <a:cubicBezTo>
                  <a:pt x="514" y="124"/>
                  <a:pt x="518" y="119"/>
                  <a:pt x="522" y="115"/>
                </a:cubicBezTo>
                <a:cubicBezTo>
                  <a:pt x="536" y="101"/>
                  <a:pt x="554" y="93"/>
                  <a:pt x="573" y="93"/>
                </a:cubicBezTo>
                <a:cubicBezTo>
                  <a:pt x="592" y="93"/>
                  <a:pt x="611" y="101"/>
                  <a:pt x="624" y="115"/>
                </a:cubicBezTo>
                <a:cubicBezTo>
                  <a:pt x="652" y="143"/>
                  <a:pt x="652" y="189"/>
                  <a:pt x="624" y="217"/>
                </a:cubicBezTo>
                <a:cubicBezTo>
                  <a:pt x="620" y="221"/>
                  <a:pt x="615" y="225"/>
                  <a:pt x="610" y="228"/>
                </a:cubicBezTo>
                <a:cubicBezTo>
                  <a:pt x="603" y="232"/>
                  <a:pt x="603" y="232"/>
                  <a:pt x="603" y="232"/>
                </a:cubicBezTo>
                <a:cubicBezTo>
                  <a:pt x="739" y="368"/>
                  <a:pt x="739" y="368"/>
                  <a:pt x="739" y="368"/>
                </a:cubicBezTo>
                <a:cubicBezTo>
                  <a:pt x="601" y="505"/>
                  <a:pt x="601" y="505"/>
                  <a:pt x="601" y="505"/>
                </a:cubicBezTo>
                <a:cubicBezTo>
                  <a:pt x="608" y="509"/>
                  <a:pt x="608" y="509"/>
                  <a:pt x="608" y="509"/>
                </a:cubicBezTo>
                <a:cubicBezTo>
                  <a:pt x="614" y="512"/>
                  <a:pt x="619" y="516"/>
                  <a:pt x="624" y="521"/>
                </a:cubicBezTo>
                <a:cubicBezTo>
                  <a:pt x="652" y="549"/>
                  <a:pt x="652" y="595"/>
                  <a:pt x="624" y="623"/>
                </a:cubicBezTo>
                <a:cubicBezTo>
                  <a:pt x="610" y="637"/>
                  <a:pt x="592" y="644"/>
                  <a:pt x="572" y="644"/>
                </a:cubicBezTo>
                <a:cubicBezTo>
                  <a:pt x="553" y="644"/>
                  <a:pt x="535" y="637"/>
                  <a:pt x="521" y="623"/>
                </a:cubicBezTo>
                <a:cubicBezTo>
                  <a:pt x="517" y="619"/>
                  <a:pt x="513" y="613"/>
                  <a:pt x="509" y="607"/>
                </a:cubicBezTo>
                <a:cubicBezTo>
                  <a:pt x="506" y="601"/>
                  <a:pt x="506" y="601"/>
                  <a:pt x="506" y="601"/>
                </a:cubicBezTo>
                <a:cubicBezTo>
                  <a:pt x="368" y="738"/>
                  <a:pt x="368" y="738"/>
                  <a:pt x="368" y="738"/>
                </a:cubicBezTo>
                <a:lnTo>
                  <a:pt x="226" y="597"/>
                </a:lnTo>
                <a:close/>
              </a:path>
            </a:pathLst>
          </a:custGeom>
          <a:solidFill>
            <a:srgbClr val="FA3C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5545604-0361-43C5-AF78-3B8CC8AB0DAC}"/>
              </a:ext>
            </a:extLst>
          </p:cNvPr>
          <p:cNvSpPr/>
          <p:nvPr/>
        </p:nvSpPr>
        <p:spPr>
          <a:xfrm>
            <a:off x="2181010" y="2276928"/>
            <a:ext cx="2764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Créer un environnement favorable à la promotion d’</a:t>
            </a:r>
            <a:r>
              <a:rPr lang="fr-FR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apprentissages</a:t>
            </a:r>
            <a:br>
              <a:rPr lang="fr-FR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fr-FR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 qualité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1C7C663-D084-4A32-A69C-712EB80344C6}"/>
              </a:ext>
            </a:extLst>
          </p:cNvPr>
          <p:cNvSpPr/>
          <p:nvPr/>
        </p:nvSpPr>
        <p:spPr>
          <a:xfrm>
            <a:off x="1551424" y="4735210"/>
            <a:ext cx="3576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Associer</a:t>
            </a:r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les </a:t>
            </a:r>
            <a:r>
              <a:rPr lang="fr-FR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partenaires</a:t>
            </a:r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fr-FR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sociaux</a:t>
            </a:r>
            <a:br>
              <a:rPr lang="fr-FR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à la conception et à la mise </a:t>
            </a:r>
            <a:r>
              <a:rPr lang="fr-FR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</a:t>
            </a:r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fr-FR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œuvre</a:t>
            </a:r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des politiques</a:t>
            </a:r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fr-FR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systèmes</a:t>
            </a:r>
            <a:b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 </a:t>
            </a:r>
            <a:r>
              <a:rPr lang="fr-FR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programmes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798507C-29AB-4EEF-90B6-800993441DDD}"/>
              </a:ext>
            </a:extLst>
          </p:cNvPr>
          <p:cNvSpPr/>
          <p:nvPr/>
        </p:nvSpPr>
        <p:spPr>
          <a:xfrm>
            <a:off x="8045164" y="3429000"/>
            <a:ext cx="2037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Garantir </a:t>
            </a:r>
            <a:r>
              <a:rPr lang="fr-FR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l’égalité et la diversité</a:t>
            </a:r>
          </a:p>
        </p:txBody>
      </p:sp>
      <p:sp>
        <p:nvSpPr>
          <p:cNvPr id="118" name="Google Shape;2011;p96">
            <a:extLst>
              <a:ext uri="{FF2B5EF4-FFF2-40B4-BE49-F238E27FC236}">
                <a16:creationId xmlns:a16="http://schemas.microsoft.com/office/drawing/2014/main" id="{77356C36-7BA1-4ABC-9588-5173C64DFB26}"/>
              </a:ext>
            </a:extLst>
          </p:cNvPr>
          <p:cNvSpPr/>
          <p:nvPr/>
        </p:nvSpPr>
        <p:spPr>
          <a:xfrm>
            <a:off x="3116256" y="4049457"/>
            <a:ext cx="446806" cy="556400"/>
          </a:xfrm>
          <a:custGeom>
            <a:avLst/>
            <a:gdLst/>
            <a:ahLst/>
            <a:cxnLst/>
            <a:rect l="l" t="t" r="r" b="b"/>
            <a:pathLst>
              <a:path w="936" h="1166" extrusionOk="0">
                <a:moveTo>
                  <a:pt x="525" y="407"/>
                </a:moveTo>
                <a:lnTo>
                  <a:pt x="848" y="407"/>
                </a:lnTo>
                <a:lnTo>
                  <a:pt x="525" y="88"/>
                </a:lnTo>
                <a:lnTo>
                  <a:pt x="525" y="407"/>
                </a:lnTo>
                <a:close/>
                <a:moveTo>
                  <a:pt x="700" y="700"/>
                </a:moveTo>
                <a:lnTo>
                  <a:pt x="700" y="582"/>
                </a:lnTo>
                <a:lnTo>
                  <a:pt x="235" y="582"/>
                </a:lnTo>
                <a:lnTo>
                  <a:pt x="235" y="700"/>
                </a:lnTo>
                <a:lnTo>
                  <a:pt x="700" y="700"/>
                </a:lnTo>
                <a:close/>
                <a:moveTo>
                  <a:pt x="700" y="932"/>
                </a:moveTo>
                <a:lnTo>
                  <a:pt x="700" y="815"/>
                </a:lnTo>
                <a:lnTo>
                  <a:pt x="235" y="815"/>
                </a:lnTo>
                <a:lnTo>
                  <a:pt x="235" y="932"/>
                </a:lnTo>
                <a:lnTo>
                  <a:pt x="700" y="932"/>
                </a:lnTo>
                <a:close/>
                <a:moveTo>
                  <a:pt x="585" y="0"/>
                </a:moveTo>
                <a:lnTo>
                  <a:pt x="935" y="350"/>
                </a:lnTo>
                <a:lnTo>
                  <a:pt x="935" y="1050"/>
                </a:lnTo>
                <a:cubicBezTo>
                  <a:pt x="935" y="1113"/>
                  <a:pt x="881" y="1165"/>
                  <a:pt x="818" y="1165"/>
                </a:cubicBezTo>
                <a:lnTo>
                  <a:pt x="118" y="1165"/>
                </a:lnTo>
                <a:cubicBezTo>
                  <a:pt x="55" y="1165"/>
                  <a:pt x="0" y="1113"/>
                  <a:pt x="0" y="1050"/>
                </a:cubicBezTo>
                <a:lnTo>
                  <a:pt x="3" y="115"/>
                </a:lnTo>
                <a:cubicBezTo>
                  <a:pt x="3" y="52"/>
                  <a:pt x="55" y="0"/>
                  <a:pt x="118" y="0"/>
                </a:cubicBezTo>
                <a:lnTo>
                  <a:pt x="585" y="0"/>
                </a:lnTo>
                <a:close/>
              </a:path>
            </a:pathLst>
          </a:custGeom>
          <a:noFill/>
          <a:ln w="19050">
            <a:solidFill>
              <a:srgbClr val="05D2D2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3000"/>
              </a:lnSpc>
            </a:pPr>
            <a:endParaRPr>
              <a:solidFill>
                <a:schemeClr val="dk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2585;p104">
            <a:extLst>
              <a:ext uri="{FF2B5EF4-FFF2-40B4-BE49-F238E27FC236}">
                <a16:creationId xmlns:a16="http://schemas.microsoft.com/office/drawing/2014/main" id="{391C60EB-B4BC-4D51-843D-871868F525B2}"/>
              </a:ext>
            </a:extLst>
          </p:cNvPr>
          <p:cNvSpPr/>
          <p:nvPr/>
        </p:nvSpPr>
        <p:spPr>
          <a:xfrm>
            <a:off x="3260728" y="1701550"/>
            <a:ext cx="604670" cy="423728"/>
          </a:xfrm>
          <a:custGeom>
            <a:avLst/>
            <a:gdLst/>
            <a:ahLst/>
            <a:cxnLst/>
            <a:rect l="l" t="t" r="r" b="b"/>
            <a:pathLst>
              <a:path w="1166" h="815" extrusionOk="0">
                <a:moveTo>
                  <a:pt x="407" y="464"/>
                </a:moveTo>
                <a:cubicBezTo>
                  <a:pt x="446" y="464"/>
                  <a:pt x="495" y="470"/>
                  <a:pt x="547" y="481"/>
                </a:cubicBezTo>
                <a:cubicBezTo>
                  <a:pt x="427" y="546"/>
                  <a:pt x="407" y="634"/>
                  <a:pt x="407" y="683"/>
                </a:cubicBezTo>
                <a:lnTo>
                  <a:pt x="407" y="814"/>
                </a:lnTo>
                <a:lnTo>
                  <a:pt x="0" y="814"/>
                </a:lnTo>
                <a:lnTo>
                  <a:pt x="0" y="669"/>
                </a:lnTo>
                <a:cubicBezTo>
                  <a:pt x="0" y="533"/>
                  <a:pt x="271" y="464"/>
                  <a:pt x="407" y="464"/>
                </a:cubicBezTo>
                <a:close/>
                <a:moveTo>
                  <a:pt x="1165" y="683"/>
                </a:moveTo>
                <a:lnTo>
                  <a:pt x="1165" y="814"/>
                </a:lnTo>
                <a:lnTo>
                  <a:pt x="525" y="814"/>
                </a:lnTo>
                <a:lnTo>
                  <a:pt x="525" y="683"/>
                </a:lnTo>
                <a:cubicBezTo>
                  <a:pt x="525" y="577"/>
                  <a:pt x="738" y="525"/>
                  <a:pt x="845" y="525"/>
                </a:cubicBezTo>
                <a:cubicBezTo>
                  <a:pt x="952" y="525"/>
                  <a:pt x="1165" y="577"/>
                  <a:pt x="1165" y="683"/>
                </a:cubicBezTo>
                <a:close/>
                <a:moveTo>
                  <a:pt x="407" y="350"/>
                </a:moveTo>
                <a:cubicBezTo>
                  <a:pt x="312" y="350"/>
                  <a:pt x="232" y="270"/>
                  <a:pt x="232" y="175"/>
                </a:cubicBezTo>
                <a:cubicBezTo>
                  <a:pt x="232" y="79"/>
                  <a:pt x="312" y="0"/>
                  <a:pt x="407" y="0"/>
                </a:cubicBezTo>
                <a:cubicBezTo>
                  <a:pt x="503" y="0"/>
                  <a:pt x="582" y="79"/>
                  <a:pt x="582" y="175"/>
                </a:cubicBezTo>
                <a:cubicBezTo>
                  <a:pt x="582" y="270"/>
                  <a:pt x="503" y="350"/>
                  <a:pt x="407" y="350"/>
                </a:cubicBezTo>
                <a:close/>
                <a:moveTo>
                  <a:pt x="845" y="407"/>
                </a:moveTo>
                <a:cubicBezTo>
                  <a:pt x="766" y="407"/>
                  <a:pt x="700" y="341"/>
                  <a:pt x="700" y="262"/>
                </a:cubicBezTo>
                <a:cubicBezTo>
                  <a:pt x="700" y="183"/>
                  <a:pt x="766" y="114"/>
                  <a:pt x="845" y="114"/>
                </a:cubicBezTo>
                <a:cubicBezTo>
                  <a:pt x="924" y="114"/>
                  <a:pt x="990" y="183"/>
                  <a:pt x="990" y="262"/>
                </a:cubicBezTo>
                <a:cubicBezTo>
                  <a:pt x="990" y="341"/>
                  <a:pt x="924" y="407"/>
                  <a:pt x="845" y="407"/>
                </a:cubicBezTo>
                <a:close/>
              </a:path>
            </a:pathLst>
          </a:custGeom>
          <a:noFill/>
          <a:ln w="19050">
            <a:solidFill>
              <a:srgbClr val="FFCD2D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3000"/>
              </a:lnSpc>
            </a:pPr>
            <a:endParaRPr>
              <a:solidFill>
                <a:schemeClr val="dk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2697;p105">
            <a:extLst>
              <a:ext uri="{FF2B5EF4-FFF2-40B4-BE49-F238E27FC236}">
                <a16:creationId xmlns:a16="http://schemas.microsoft.com/office/drawing/2014/main" id="{81E40988-5CFF-42EF-B8BA-70E79E1C2611}"/>
              </a:ext>
            </a:extLst>
          </p:cNvPr>
          <p:cNvSpPr/>
          <p:nvPr/>
        </p:nvSpPr>
        <p:spPr>
          <a:xfrm>
            <a:off x="8793947" y="2778151"/>
            <a:ext cx="539539" cy="539539"/>
          </a:xfrm>
          <a:custGeom>
            <a:avLst/>
            <a:gdLst/>
            <a:ahLst/>
            <a:cxnLst/>
            <a:rect l="l" t="t" r="r" b="b"/>
            <a:pathLst>
              <a:path w="1127" h="1127" extrusionOk="0">
                <a:moveTo>
                  <a:pt x="795" y="0"/>
                </a:moveTo>
                <a:lnTo>
                  <a:pt x="1126" y="331"/>
                </a:lnTo>
                <a:lnTo>
                  <a:pt x="795" y="659"/>
                </a:lnTo>
                <a:lnTo>
                  <a:pt x="1050" y="659"/>
                </a:lnTo>
                <a:lnTo>
                  <a:pt x="1050" y="1126"/>
                </a:lnTo>
                <a:lnTo>
                  <a:pt x="582" y="1126"/>
                </a:lnTo>
                <a:lnTo>
                  <a:pt x="582" y="659"/>
                </a:lnTo>
                <a:lnTo>
                  <a:pt x="795" y="659"/>
                </a:lnTo>
                <a:lnTo>
                  <a:pt x="467" y="331"/>
                </a:lnTo>
                <a:lnTo>
                  <a:pt x="795" y="0"/>
                </a:lnTo>
                <a:close/>
                <a:moveTo>
                  <a:pt x="467" y="331"/>
                </a:moveTo>
                <a:lnTo>
                  <a:pt x="467" y="544"/>
                </a:lnTo>
                <a:lnTo>
                  <a:pt x="0" y="544"/>
                </a:lnTo>
                <a:lnTo>
                  <a:pt x="0" y="76"/>
                </a:lnTo>
                <a:lnTo>
                  <a:pt x="467" y="76"/>
                </a:lnTo>
                <a:lnTo>
                  <a:pt x="467" y="331"/>
                </a:lnTo>
                <a:close/>
                <a:moveTo>
                  <a:pt x="0" y="1126"/>
                </a:moveTo>
                <a:lnTo>
                  <a:pt x="0" y="659"/>
                </a:lnTo>
                <a:lnTo>
                  <a:pt x="467" y="659"/>
                </a:lnTo>
                <a:lnTo>
                  <a:pt x="467" y="1126"/>
                </a:lnTo>
                <a:lnTo>
                  <a:pt x="0" y="1126"/>
                </a:lnTo>
                <a:close/>
              </a:path>
            </a:pathLst>
          </a:custGeom>
          <a:noFill/>
          <a:ln w="19050">
            <a:solidFill>
              <a:srgbClr val="FA3846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A2901D6-68D9-48ED-ABD7-B5B79630C40E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10683347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rgbClr val="FA3846"/>
                </a:solidFill>
              </a:rPr>
              <a:t>Observations générales ressortant des réponses reçues</a:t>
            </a:r>
          </a:p>
        </p:txBody>
      </p:sp>
      <p:pic>
        <p:nvPicPr>
          <p:cNvPr id="3" name="slide-7">
            <a:hlinkClick r:id="" action="ppaction://media"/>
            <a:extLst>
              <a:ext uri="{FF2B5EF4-FFF2-40B4-BE49-F238E27FC236}">
                <a16:creationId xmlns:a16="http://schemas.microsoft.com/office/drawing/2014/main" id="{B544CEAA-C367-4716-852A-E64D1BCD34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7610" y="504696"/>
            <a:ext cx="609600" cy="609600"/>
          </a:xfrm>
          <a:prstGeom prst="rect">
            <a:avLst/>
          </a:prstGeom>
        </p:spPr>
      </p:pic>
      <p:pic>
        <p:nvPicPr>
          <p:cNvPr id="16" name="slide-3">
            <a:hlinkClick r:id="" action="ppaction://media"/>
            <a:extLst>
              <a:ext uri="{FF2B5EF4-FFF2-40B4-BE49-F238E27FC236}">
                <a16:creationId xmlns:a16="http://schemas.microsoft.com/office/drawing/2014/main" id="{A2D042CC-3910-4535-A53B-A68C9F24E5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7610" y="504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83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43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7" grpId="0" animBg="1"/>
      <p:bldP spid="98" grpId="0" animBg="1"/>
      <p:bldP spid="100" grpId="0" animBg="1"/>
      <p:bldP spid="111" grpId="0"/>
      <p:bldP spid="112" grpId="0"/>
      <p:bldP spid="113" grpId="0"/>
      <p:bldP spid="118" grpId="0" animBg="1"/>
      <p:bldP spid="121" grpId="0" animBg="1"/>
      <p:bldP spid="1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2">
            <a:extLst>
              <a:ext uri="{FF2B5EF4-FFF2-40B4-BE49-F238E27FC236}">
                <a16:creationId xmlns:a16="http://schemas.microsoft.com/office/drawing/2014/main" id="{B9A4FE2E-8EFB-49B5-BE06-536EE1CFE21F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9482667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fr-FR" dirty="0"/>
              <a:t>Points clés des conclusions proposées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C3AD1C9-FFAE-4FAF-8FCB-39F5AD75490B}"/>
              </a:ext>
            </a:extLst>
          </p:cNvPr>
          <p:cNvSpPr txBox="1"/>
          <p:nvPr/>
        </p:nvSpPr>
        <p:spPr>
          <a:xfrm>
            <a:off x="2709155" y="2428568"/>
            <a:ext cx="2133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/>
              <a:t>Définitions,</a:t>
            </a:r>
            <a:br>
              <a:rPr lang="fr-FR" dirty="0"/>
            </a:br>
            <a:r>
              <a:rPr lang="fr-FR" dirty="0"/>
              <a:t>champ d’application et mise en œuvre 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1882CDC-2FCF-422D-A221-9515AE91B913}"/>
              </a:ext>
            </a:extLst>
          </p:cNvPr>
          <p:cNvSpPr txBox="1"/>
          <p:nvPr/>
        </p:nvSpPr>
        <p:spPr>
          <a:xfrm>
            <a:off x="1454211" y="3851985"/>
            <a:ext cx="285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/>
              <a:t>Cadre réglementaire</a:t>
            </a:r>
            <a:br>
              <a:rPr lang="fr-FR" dirty="0"/>
            </a:br>
            <a:r>
              <a:rPr lang="fr-FR" dirty="0"/>
              <a:t>pour des apprentissages</a:t>
            </a:r>
            <a:br>
              <a:rPr lang="fr-FR" dirty="0"/>
            </a:br>
            <a:r>
              <a:rPr lang="fr-FR" dirty="0"/>
              <a:t>de qualité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6CBE6D5-433F-439B-AAC5-10C7C1BA047A}"/>
              </a:ext>
            </a:extLst>
          </p:cNvPr>
          <p:cNvSpPr txBox="1"/>
          <p:nvPr/>
        </p:nvSpPr>
        <p:spPr>
          <a:xfrm>
            <a:off x="2457095" y="5349120"/>
            <a:ext cx="2619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/>
              <a:t>Le contrat d’apprentissage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6273AF1-7997-4973-802C-330F5DBE6920}"/>
              </a:ext>
            </a:extLst>
          </p:cNvPr>
          <p:cNvSpPr txBox="1"/>
          <p:nvPr/>
        </p:nvSpPr>
        <p:spPr>
          <a:xfrm>
            <a:off x="7307561" y="5349120"/>
            <a:ext cx="274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/>
              <a:t>Égalité et diversité</a:t>
            </a:r>
            <a:br>
              <a:rPr lang="fr-FR" dirty="0"/>
            </a:br>
            <a:r>
              <a:rPr lang="fr-FR" dirty="0"/>
              <a:t>dans les apprentissages de qualité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4224336-16EC-482A-8783-4C6AFBB4FF97}"/>
              </a:ext>
            </a:extLst>
          </p:cNvPr>
          <p:cNvSpPr txBox="1"/>
          <p:nvPr/>
        </p:nvSpPr>
        <p:spPr>
          <a:xfrm>
            <a:off x="7950900" y="3728874"/>
            <a:ext cx="3007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/>
              <a:t>Promotion d’apprentissages</a:t>
            </a:r>
            <a:br>
              <a:rPr lang="fr-FR" dirty="0"/>
            </a:br>
            <a:r>
              <a:rPr lang="fr-FR" dirty="0"/>
              <a:t>de qualité et coopération internationale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117B70E-EB44-4BC5-A7CC-EA25E81D6CF3}"/>
              </a:ext>
            </a:extLst>
          </p:cNvPr>
          <p:cNvSpPr txBox="1"/>
          <p:nvPr/>
        </p:nvSpPr>
        <p:spPr>
          <a:xfrm>
            <a:off x="7020545" y="2495924"/>
            <a:ext cx="1639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/>
              <a:t>Stages</a:t>
            </a:r>
          </a:p>
        </p:txBody>
      </p:sp>
      <p:sp>
        <p:nvSpPr>
          <p:cNvPr id="137" name="Subtitle 2">
            <a:extLst>
              <a:ext uri="{FF2B5EF4-FFF2-40B4-BE49-F238E27FC236}">
                <a16:creationId xmlns:a16="http://schemas.microsoft.com/office/drawing/2014/main" id="{3EC166CB-E9D6-4960-A50D-A33AA1BEA217}"/>
              </a:ext>
            </a:extLst>
          </p:cNvPr>
          <p:cNvSpPr txBox="1">
            <a:spLocks/>
          </p:cNvSpPr>
          <p:nvPr/>
        </p:nvSpPr>
        <p:spPr>
          <a:xfrm>
            <a:off x="1175001" y="6114998"/>
            <a:ext cx="5212375" cy="48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13" b="1">
                <a:solidFill>
                  <a:srgbClr val="05D2D2"/>
                </a:solidFill>
                <a:latin typeface="Overpass SemiBold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110</a:t>
            </a:r>
            <a:r>
              <a:rPr lang="es-ES" sz="1200" b="0" baseline="300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</a:t>
            </a:r>
            <a:r>
              <a: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fr-FR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session</a:t>
            </a:r>
            <a:r>
              <a: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de la CIT - </a:t>
            </a:r>
            <a:r>
              <a:rPr lang="fr-CH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cadre pour des apprentissages de qualité</a:t>
            </a:r>
            <a:endParaRPr lang="es-ES" sz="1200" b="0" dirty="0">
              <a:solidFill>
                <a:srgbClr val="1E2DB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38" name="Triángulo 19">
            <a:extLst>
              <a:ext uri="{FF2B5EF4-FFF2-40B4-BE49-F238E27FC236}">
                <a16:creationId xmlns:a16="http://schemas.microsoft.com/office/drawing/2014/main" id="{31BED2AD-FBB3-43A8-9F6A-8A5512260865}"/>
              </a:ext>
            </a:extLst>
          </p:cNvPr>
          <p:cNvSpPr/>
          <p:nvPr/>
        </p:nvSpPr>
        <p:spPr>
          <a:xfrm rot="5400000">
            <a:off x="925203" y="6240198"/>
            <a:ext cx="268302" cy="231294"/>
          </a:xfrm>
          <a:prstGeom prst="triangle">
            <a:avLst>
              <a:gd name="adj" fmla="val 52322"/>
            </a:avLst>
          </a:prstGeom>
          <a:solidFill>
            <a:srgbClr val="FA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88D62D8-4318-40A8-B711-89A49F08092C}"/>
              </a:ext>
            </a:extLst>
          </p:cNvPr>
          <p:cNvGrpSpPr/>
          <p:nvPr/>
        </p:nvGrpSpPr>
        <p:grpSpPr>
          <a:xfrm>
            <a:off x="4459259" y="2555891"/>
            <a:ext cx="3273482" cy="3274737"/>
            <a:chOff x="3752841" y="1481451"/>
            <a:chExt cx="4686321" cy="4688117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C421A4B-5ABA-4868-9434-B90767F37BCD}"/>
                </a:ext>
              </a:extLst>
            </p:cNvPr>
            <p:cNvGrpSpPr/>
            <p:nvPr/>
          </p:nvGrpSpPr>
          <p:grpSpPr>
            <a:xfrm>
              <a:off x="7177805" y="2998670"/>
              <a:ext cx="837613" cy="1666248"/>
              <a:chOff x="7177805" y="2779962"/>
              <a:chExt cx="837613" cy="1666247"/>
            </a:xfrm>
          </p:grpSpPr>
          <p:sp>
            <p:nvSpPr>
              <p:cNvPr id="134" name="Freeform 6">
                <a:extLst>
                  <a:ext uri="{FF2B5EF4-FFF2-40B4-BE49-F238E27FC236}">
                    <a16:creationId xmlns:a16="http://schemas.microsoft.com/office/drawing/2014/main" id="{4772FB8F-8387-45B3-9C76-366F69B18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7805" y="2779962"/>
                <a:ext cx="837613" cy="1666247"/>
              </a:xfrm>
              <a:custGeom>
                <a:avLst/>
                <a:gdLst>
                  <a:gd name="T0" fmla="*/ 466 w 466"/>
                  <a:gd name="T1" fmla="*/ 460 h 927"/>
                  <a:gd name="T2" fmla="*/ 359 w 466"/>
                  <a:gd name="T3" fmla="*/ 927 h 927"/>
                  <a:gd name="T4" fmla="*/ 0 w 466"/>
                  <a:gd name="T5" fmla="*/ 720 h 927"/>
                  <a:gd name="T6" fmla="*/ 53 w 466"/>
                  <a:gd name="T7" fmla="*/ 460 h 927"/>
                  <a:gd name="T8" fmla="*/ 3 w 466"/>
                  <a:gd name="T9" fmla="*/ 207 h 927"/>
                  <a:gd name="T10" fmla="*/ 362 w 466"/>
                  <a:gd name="T11" fmla="*/ 0 h 927"/>
                  <a:gd name="T12" fmla="*/ 466 w 466"/>
                  <a:gd name="T13" fmla="*/ 460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927">
                    <a:moveTo>
                      <a:pt x="466" y="460"/>
                    </a:moveTo>
                    <a:cubicBezTo>
                      <a:pt x="466" y="628"/>
                      <a:pt x="428" y="786"/>
                      <a:pt x="359" y="927"/>
                    </a:cubicBezTo>
                    <a:cubicBezTo>
                      <a:pt x="0" y="720"/>
                      <a:pt x="0" y="720"/>
                      <a:pt x="0" y="720"/>
                    </a:cubicBezTo>
                    <a:cubicBezTo>
                      <a:pt x="34" y="640"/>
                      <a:pt x="53" y="552"/>
                      <a:pt x="53" y="460"/>
                    </a:cubicBezTo>
                    <a:cubicBezTo>
                      <a:pt x="53" y="370"/>
                      <a:pt x="35" y="285"/>
                      <a:pt x="3" y="207"/>
                    </a:cubicBezTo>
                    <a:cubicBezTo>
                      <a:pt x="362" y="0"/>
                      <a:pt x="362" y="0"/>
                      <a:pt x="362" y="0"/>
                    </a:cubicBezTo>
                    <a:cubicBezTo>
                      <a:pt x="429" y="139"/>
                      <a:pt x="466" y="295"/>
                      <a:pt x="466" y="460"/>
                    </a:cubicBezTo>
                    <a:close/>
                  </a:path>
                </a:pathLst>
              </a:custGeom>
              <a:solidFill>
                <a:srgbClr val="F6BB00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404480A4-028D-4557-9107-D1F5BD46DE7A}"/>
                  </a:ext>
                </a:extLst>
              </p:cNvPr>
              <p:cNvSpPr txBox="1"/>
              <p:nvPr/>
            </p:nvSpPr>
            <p:spPr>
              <a:xfrm rot="5400000">
                <a:off x="7141171" y="3447043"/>
                <a:ext cx="6318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05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2F877E2-9229-46F6-AE9D-D4C3811B13E5}"/>
                </a:ext>
              </a:extLst>
            </p:cNvPr>
            <p:cNvGrpSpPr/>
            <p:nvPr/>
          </p:nvGrpSpPr>
          <p:grpSpPr>
            <a:xfrm>
              <a:off x="6237847" y="4541027"/>
              <a:ext cx="1439114" cy="1198514"/>
              <a:chOff x="6237847" y="4322318"/>
              <a:chExt cx="1439114" cy="1198513"/>
            </a:xfrm>
          </p:grpSpPr>
          <p:sp>
            <p:nvSpPr>
              <p:cNvPr id="132" name="Freeform 5">
                <a:extLst>
                  <a:ext uri="{FF2B5EF4-FFF2-40B4-BE49-F238E27FC236}">
                    <a16:creationId xmlns:a16="http://schemas.microsoft.com/office/drawing/2014/main" id="{949FE8FB-E675-4C4A-AD0E-943C4FA22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847" y="4322318"/>
                <a:ext cx="1439114" cy="1198513"/>
              </a:xfrm>
              <a:custGeom>
                <a:avLst/>
                <a:gdLst>
                  <a:gd name="T0" fmla="*/ 801 w 801"/>
                  <a:gd name="T1" fmla="*/ 207 h 667"/>
                  <a:gd name="T2" fmla="*/ 0 w 801"/>
                  <a:gd name="T3" fmla="*/ 667 h 667"/>
                  <a:gd name="T4" fmla="*/ 0 w 801"/>
                  <a:gd name="T5" fmla="*/ 253 h 667"/>
                  <a:gd name="T6" fmla="*/ 442 w 801"/>
                  <a:gd name="T7" fmla="*/ 0 h 667"/>
                  <a:gd name="T8" fmla="*/ 801 w 801"/>
                  <a:gd name="T9" fmla="*/ 207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1" h="667">
                    <a:moveTo>
                      <a:pt x="801" y="207"/>
                    </a:moveTo>
                    <a:cubicBezTo>
                      <a:pt x="623" y="467"/>
                      <a:pt x="332" y="643"/>
                      <a:pt x="0" y="667"/>
                    </a:cubicBezTo>
                    <a:cubicBezTo>
                      <a:pt x="0" y="253"/>
                      <a:pt x="0" y="253"/>
                      <a:pt x="0" y="253"/>
                    </a:cubicBezTo>
                    <a:cubicBezTo>
                      <a:pt x="180" y="231"/>
                      <a:pt x="337" y="137"/>
                      <a:pt x="442" y="0"/>
                    </a:cubicBezTo>
                    <a:lnTo>
                      <a:pt x="801" y="207"/>
                    </a:lnTo>
                    <a:close/>
                  </a:path>
                </a:pathLst>
              </a:custGeom>
              <a:solidFill>
                <a:srgbClr val="FA3846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274B7A6-801B-4775-9011-53A5B8F80EF9}"/>
                  </a:ext>
                </a:extLst>
              </p:cNvPr>
              <p:cNvSpPr txBox="1"/>
              <p:nvPr/>
            </p:nvSpPr>
            <p:spPr>
              <a:xfrm rot="19690511">
                <a:off x="6426958" y="4545262"/>
                <a:ext cx="5952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2D8BD30A-F591-4B6F-B5E3-207507F5C195}"/>
                </a:ext>
              </a:extLst>
            </p:cNvPr>
            <p:cNvGrpSpPr/>
            <p:nvPr/>
          </p:nvGrpSpPr>
          <p:grpSpPr>
            <a:xfrm>
              <a:off x="4511451" y="4537435"/>
              <a:ext cx="1439114" cy="1202104"/>
              <a:chOff x="4511450" y="4318727"/>
              <a:chExt cx="1439114" cy="1202104"/>
            </a:xfrm>
          </p:grpSpPr>
          <p:sp>
            <p:nvSpPr>
              <p:cNvPr id="130" name="Freeform 10">
                <a:extLst>
                  <a:ext uri="{FF2B5EF4-FFF2-40B4-BE49-F238E27FC236}">
                    <a16:creationId xmlns:a16="http://schemas.microsoft.com/office/drawing/2014/main" id="{5BE5C476-6C66-483F-BED7-C5ADDC7CA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450" y="4318727"/>
                <a:ext cx="1439114" cy="1202104"/>
              </a:xfrm>
              <a:custGeom>
                <a:avLst/>
                <a:gdLst>
                  <a:gd name="T0" fmla="*/ 801 w 801"/>
                  <a:gd name="T1" fmla="*/ 254 h 669"/>
                  <a:gd name="T2" fmla="*/ 801 w 801"/>
                  <a:gd name="T3" fmla="*/ 669 h 669"/>
                  <a:gd name="T4" fmla="*/ 0 w 801"/>
                  <a:gd name="T5" fmla="*/ 207 h 669"/>
                  <a:gd name="T6" fmla="*/ 360 w 801"/>
                  <a:gd name="T7" fmla="*/ 0 h 669"/>
                  <a:gd name="T8" fmla="*/ 801 w 801"/>
                  <a:gd name="T9" fmla="*/ 254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1" h="669">
                    <a:moveTo>
                      <a:pt x="801" y="254"/>
                    </a:moveTo>
                    <a:cubicBezTo>
                      <a:pt x="801" y="669"/>
                      <a:pt x="801" y="669"/>
                      <a:pt x="801" y="669"/>
                    </a:cubicBezTo>
                    <a:cubicBezTo>
                      <a:pt x="468" y="644"/>
                      <a:pt x="178" y="467"/>
                      <a:pt x="0" y="207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464" y="137"/>
                      <a:pt x="622" y="232"/>
                      <a:pt x="801" y="254"/>
                    </a:cubicBezTo>
                    <a:close/>
                  </a:path>
                </a:pathLst>
              </a:custGeom>
              <a:solidFill>
                <a:srgbClr val="1A27A2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6C83F74-797A-459A-95E0-4B84E2AA7DE4}"/>
                  </a:ext>
                </a:extLst>
              </p:cNvPr>
              <p:cNvSpPr txBox="1"/>
              <p:nvPr/>
            </p:nvSpPr>
            <p:spPr>
              <a:xfrm rot="1892553">
                <a:off x="5181252" y="4524116"/>
                <a:ext cx="5709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03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5F95FB6-2217-44DB-A41B-72692E5252D6}"/>
                </a:ext>
              </a:extLst>
            </p:cNvPr>
            <p:cNvGrpSpPr/>
            <p:nvPr/>
          </p:nvGrpSpPr>
          <p:grpSpPr>
            <a:xfrm>
              <a:off x="4176585" y="2995080"/>
              <a:ext cx="835817" cy="1666248"/>
              <a:chOff x="4176584" y="2776371"/>
              <a:chExt cx="835817" cy="1666247"/>
            </a:xfrm>
          </p:grpSpPr>
          <p:sp>
            <p:nvSpPr>
              <p:cNvPr id="128" name="Freeform 9">
                <a:extLst>
                  <a:ext uri="{FF2B5EF4-FFF2-40B4-BE49-F238E27FC236}">
                    <a16:creationId xmlns:a16="http://schemas.microsoft.com/office/drawing/2014/main" id="{D6D25030-D394-4E27-A06C-3902C5FB3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584" y="2776371"/>
                <a:ext cx="835817" cy="1666247"/>
              </a:xfrm>
              <a:custGeom>
                <a:avLst/>
                <a:gdLst>
                  <a:gd name="T0" fmla="*/ 465 w 465"/>
                  <a:gd name="T1" fmla="*/ 720 h 927"/>
                  <a:gd name="T2" fmla="*/ 106 w 465"/>
                  <a:gd name="T3" fmla="*/ 927 h 927"/>
                  <a:gd name="T4" fmla="*/ 0 w 465"/>
                  <a:gd name="T5" fmla="*/ 462 h 927"/>
                  <a:gd name="T6" fmla="*/ 105 w 465"/>
                  <a:gd name="T7" fmla="*/ 0 h 927"/>
                  <a:gd name="T8" fmla="*/ 464 w 465"/>
                  <a:gd name="T9" fmla="*/ 208 h 927"/>
                  <a:gd name="T10" fmla="*/ 413 w 465"/>
                  <a:gd name="T11" fmla="*/ 462 h 927"/>
                  <a:gd name="T12" fmla="*/ 465 w 465"/>
                  <a:gd name="T13" fmla="*/ 720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5" h="927">
                    <a:moveTo>
                      <a:pt x="465" y="720"/>
                    </a:moveTo>
                    <a:cubicBezTo>
                      <a:pt x="106" y="927"/>
                      <a:pt x="106" y="927"/>
                      <a:pt x="106" y="927"/>
                    </a:cubicBezTo>
                    <a:cubicBezTo>
                      <a:pt x="38" y="786"/>
                      <a:pt x="0" y="629"/>
                      <a:pt x="0" y="462"/>
                    </a:cubicBezTo>
                    <a:cubicBezTo>
                      <a:pt x="0" y="296"/>
                      <a:pt x="37" y="140"/>
                      <a:pt x="105" y="0"/>
                    </a:cubicBezTo>
                    <a:cubicBezTo>
                      <a:pt x="464" y="208"/>
                      <a:pt x="464" y="208"/>
                      <a:pt x="464" y="208"/>
                    </a:cubicBezTo>
                    <a:cubicBezTo>
                      <a:pt x="431" y="286"/>
                      <a:pt x="413" y="372"/>
                      <a:pt x="413" y="462"/>
                    </a:cubicBezTo>
                    <a:cubicBezTo>
                      <a:pt x="413" y="554"/>
                      <a:pt x="431" y="641"/>
                      <a:pt x="465" y="72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BCE3B4D-F0C7-41D8-AF2D-9CFC590EF2C1}"/>
                  </a:ext>
                </a:extLst>
              </p:cNvPr>
              <p:cNvSpPr txBox="1"/>
              <p:nvPr/>
            </p:nvSpPr>
            <p:spPr>
              <a:xfrm rot="5400000">
                <a:off x="4537581" y="3458383"/>
                <a:ext cx="6318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02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A2CB741-59AD-4B04-B840-37A81E2A254A}"/>
                </a:ext>
              </a:extLst>
            </p:cNvPr>
            <p:cNvGrpSpPr/>
            <p:nvPr/>
          </p:nvGrpSpPr>
          <p:grpSpPr>
            <a:xfrm>
              <a:off x="4509656" y="1911480"/>
              <a:ext cx="1442705" cy="1207491"/>
              <a:chOff x="4509654" y="1692772"/>
              <a:chExt cx="1442705" cy="1207491"/>
            </a:xfrm>
          </p:grpSpPr>
          <p:sp>
            <p:nvSpPr>
              <p:cNvPr id="126" name="Freeform 8">
                <a:extLst>
                  <a:ext uri="{FF2B5EF4-FFF2-40B4-BE49-F238E27FC236}">
                    <a16:creationId xmlns:a16="http://schemas.microsoft.com/office/drawing/2014/main" id="{BA8C7CA5-8E54-43D1-94B0-07FFF2166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654" y="1692772"/>
                <a:ext cx="1442705" cy="1207491"/>
              </a:xfrm>
              <a:custGeom>
                <a:avLst/>
                <a:gdLst>
                  <a:gd name="T0" fmla="*/ 803 w 803"/>
                  <a:gd name="T1" fmla="*/ 0 h 672"/>
                  <a:gd name="T2" fmla="*/ 803 w 803"/>
                  <a:gd name="T3" fmla="*/ 415 h 672"/>
                  <a:gd name="T4" fmla="*/ 358 w 803"/>
                  <a:gd name="T5" fmla="*/ 672 h 672"/>
                  <a:gd name="T6" fmla="*/ 0 w 803"/>
                  <a:gd name="T7" fmla="*/ 464 h 672"/>
                  <a:gd name="T8" fmla="*/ 803 w 803"/>
                  <a:gd name="T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3" h="672">
                    <a:moveTo>
                      <a:pt x="803" y="0"/>
                    </a:moveTo>
                    <a:cubicBezTo>
                      <a:pt x="803" y="415"/>
                      <a:pt x="803" y="415"/>
                      <a:pt x="803" y="415"/>
                    </a:cubicBezTo>
                    <a:cubicBezTo>
                      <a:pt x="621" y="437"/>
                      <a:pt x="463" y="533"/>
                      <a:pt x="358" y="672"/>
                    </a:cubicBezTo>
                    <a:cubicBezTo>
                      <a:pt x="0" y="464"/>
                      <a:pt x="0" y="464"/>
                      <a:pt x="0" y="464"/>
                    </a:cubicBezTo>
                    <a:cubicBezTo>
                      <a:pt x="178" y="203"/>
                      <a:pt x="469" y="25"/>
                      <a:pt x="803" y="0"/>
                    </a:cubicBezTo>
                    <a:close/>
                  </a:path>
                </a:pathLst>
              </a:custGeom>
              <a:solidFill>
                <a:srgbClr val="54BD25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7755EFA8-0E4C-4523-8315-5450BDE2A0D0}"/>
                  </a:ext>
                </a:extLst>
              </p:cNvPr>
              <p:cNvSpPr txBox="1"/>
              <p:nvPr/>
            </p:nvSpPr>
            <p:spPr>
              <a:xfrm rot="19888097">
                <a:off x="5102503" y="2286381"/>
                <a:ext cx="5952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BB5C26D-0498-40EF-9113-84C4C7D9E549}"/>
                </a:ext>
              </a:extLst>
            </p:cNvPr>
            <p:cNvGrpSpPr/>
            <p:nvPr/>
          </p:nvGrpSpPr>
          <p:grpSpPr>
            <a:xfrm>
              <a:off x="6239644" y="1911480"/>
              <a:ext cx="1444501" cy="1209286"/>
              <a:chOff x="6239643" y="1692772"/>
              <a:chExt cx="1444501" cy="1209286"/>
            </a:xfrm>
          </p:grpSpPr>
          <p:sp>
            <p:nvSpPr>
              <p:cNvPr id="124" name="Freeform 7">
                <a:extLst>
                  <a:ext uri="{FF2B5EF4-FFF2-40B4-BE49-F238E27FC236}">
                    <a16:creationId xmlns:a16="http://schemas.microsoft.com/office/drawing/2014/main" id="{51758B60-151F-4980-AD47-F1BAE774F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9643" y="1692772"/>
                <a:ext cx="1444501" cy="1209286"/>
              </a:xfrm>
              <a:custGeom>
                <a:avLst/>
                <a:gdLst>
                  <a:gd name="T0" fmla="*/ 804 w 804"/>
                  <a:gd name="T1" fmla="*/ 466 h 673"/>
                  <a:gd name="T2" fmla="*/ 445 w 804"/>
                  <a:gd name="T3" fmla="*/ 673 h 673"/>
                  <a:gd name="T4" fmla="*/ 0 w 804"/>
                  <a:gd name="T5" fmla="*/ 415 h 673"/>
                  <a:gd name="T6" fmla="*/ 0 w 804"/>
                  <a:gd name="T7" fmla="*/ 0 h 673"/>
                  <a:gd name="T8" fmla="*/ 804 w 804"/>
                  <a:gd name="T9" fmla="*/ 466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4" h="673">
                    <a:moveTo>
                      <a:pt x="804" y="466"/>
                    </a:moveTo>
                    <a:cubicBezTo>
                      <a:pt x="445" y="673"/>
                      <a:pt x="445" y="673"/>
                      <a:pt x="445" y="673"/>
                    </a:cubicBezTo>
                    <a:cubicBezTo>
                      <a:pt x="341" y="533"/>
                      <a:pt x="182" y="437"/>
                      <a:pt x="0" y="4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5" y="25"/>
                      <a:pt x="626" y="204"/>
                      <a:pt x="804" y="466"/>
                    </a:cubicBezTo>
                    <a:close/>
                  </a:path>
                </a:pathLst>
              </a:custGeom>
              <a:solidFill>
                <a:srgbClr val="049E9A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E144264-38C8-47F2-9220-02506639BEAE}"/>
                  </a:ext>
                </a:extLst>
              </p:cNvPr>
              <p:cNvSpPr txBox="1"/>
              <p:nvPr/>
            </p:nvSpPr>
            <p:spPr>
              <a:xfrm rot="1710298">
                <a:off x="6482254" y="2261779"/>
                <a:ext cx="5709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06</a:t>
                </a:r>
              </a:p>
            </p:txBody>
          </p:sp>
        </p:grpSp>
        <p:sp>
          <p:nvSpPr>
            <p:cNvPr id="111" name="Freeform 15">
              <a:extLst>
                <a:ext uri="{FF2B5EF4-FFF2-40B4-BE49-F238E27FC236}">
                  <a16:creationId xmlns:a16="http://schemas.microsoft.com/office/drawing/2014/main" id="{EED796FE-E454-4A5D-AF52-E8E92FE68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41" y="2686248"/>
              <a:ext cx="1081804" cy="2282112"/>
            </a:xfrm>
            <a:custGeom>
              <a:avLst/>
              <a:gdLst>
                <a:gd name="T0" fmla="*/ 602 w 602"/>
                <a:gd name="T1" fmla="*/ 1018 h 1270"/>
                <a:gd name="T2" fmla="*/ 165 w 602"/>
                <a:gd name="T3" fmla="*/ 1270 h 1270"/>
                <a:gd name="T4" fmla="*/ 0 w 602"/>
                <a:gd name="T5" fmla="*/ 634 h 1270"/>
                <a:gd name="T6" fmla="*/ 164 w 602"/>
                <a:gd name="T7" fmla="*/ 0 h 1270"/>
                <a:gd name="T8" fmla="*/ 600 w 602"/>
                <a:gd name="T9" fmla="*/ 253 h 1270"/>
                <a:gd name="T10" fmla="*/ 504 w 602"/>
                <a:gd name="T11" fmla="*/ 634 h 1270"/>
                <a:gd name="T12" fmla="*/ 602 w 602"/>
                <a:gd name="T13" fmla="*/ 1018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2" h="1270">
                  <a:moveTo>
                    <a:pt x="602" y="1018"/>
                  </a:moveTo>
                  <a:cubicBezTo>
                    <a:pt x="165" y="1270"/>
                    <a:pt x="165" y="1270"/>
                    <a:pt x="165" y="1270"/>
                  </a:cubicBezTo>
                  <a:cubicBezTo>
                    <a:pt x="60" y="1082"/>
                    <a:pt x="0" y="865"/>
                    <a:pt x="0" y="634"/>
                  </a:cubicBezTo>
                  <a:cubicBezTo>
                    <a:pt x="0" y="404"/>
                    <a:pt x="60" y="188"/>
                    <a:pt x="164" y="0"/>
                  </a:cubicBezTo>
                  <a:cubicBezTo>
                    <a:pt x="600" y="253"/>
                    <a:pt x="600" y="253"/>
                    <a:pt x="600" y="253"/>
                  </a:cubicBezTo>
                  <a:cubicBezTo>
                    <a:pt x="539" y="366"/>
                    <a:pt x="504" y="496"/>
                    <a:pt x="504" y="634"/>
                  </a:cubicBezTo>
                  <a:cubicBezTo>
                    <a:pt x="504" y="773"/>
                    <a:pt x="540" y="904"/>
                    <a:pt x="602" y="10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14">
              <a:extLst>
                <a:ext uri="{FF2B5EF4-FFF2-40B4-BE49-F238E27FC236}">
                  <a16:creationId xmlns:a16="http://schemas.microsoft.com/office/drawing/2014/main" id="{331B1724-ED01-4B2E-8EBB-B4ED1B4B8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217" y="1481451"/>
              <a:ext cx="1976874" cy="1596222"/>
            </a:xfrm>
            <a:custGeom>
              <a:avLst/>
              <a:gdLst>
                <a:gd name="T0" fmla="*/ 1100 w 1100"/>
                <a:gd name="T1" fmla="*/ 0 h 888"/>
                <a:gd name="T2" fmla="*/ 1100 w 1100"/>
                <a:gd name="T3" fmla="*/ 504 h 888"/>
                <a:gd name="T4" fmla="*/ 436 w 1100"/>
                <a:gd name="T5" fmla="*/ 888 h 888"/>
                <a:gd name="T6" fmla="*/ 0 w 1100"/>
                <a:gd name="T7" fmla="*/ 636 h 888"/>
                <a:gd name="T8" fmla="*/ 1100 w 1100"/>
                <a:gd name="T9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888">
                  <a:moveTo>
                    <a:pt x="1100" y="0"/>
                  </a:moveTo>
                  <a:cubicBezTo>
                    <a:pt x="1100" y="504"/>
                    <a:pt x="1100" y="504"/>
                    <a:pt x="1100" y="504"/>
                  </a:cubicBezTo>
                  <a:cubicBezTo>
                    <a:pt x="819" y="511"/>
                    <a:pt x="573" y="663"/>
                    <a:pt x="436" y="888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225" y="260"/>
                    <a:pt x="632" y="7"/>
                    <a:pt x="1100" y="0"/>
                  </a:cubicBezTo>
                  <a:close/>
                </a:path>
              </a:pathLst>
            </a:custGeom>
            <a:solidFill>
              <a:srgbClr val="8CE1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5702ADCA-7C3C-42F5-BC1A-CC4B81140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911" y="1481451"/>
              <a:ext cx="1978669" cy="1599813"/>
            </a:xfrm>
            <a:custGeom>
              <a:avLst/>
              <a:gdLst>
                <a:gd name="T0" fmla="*/ 1101 w 1101"/>
                <a:gd name="T1" fmla="*/ 638 h 890"/>
                <a:gd name="T2" fmla="*/ 664 w 1101"/>
                <a:gd name="T3" fmla="*/ 890 h 890"/>
                <a:gd name="T4" fmla="*/ 0 w 1101"/>
                <a:gd name="T5" fmla="*/ 504 h 890"/>
                <a:gd name="T6" fmla="*/ 0 w 1101"/>
                <a:gd name="T7" fmla="*/ 0 h 890"/>
                <a:gd name="T8" fmla="*/ 1101 w 1101"/>
                <a:gd name="T9" fmla="*/ 638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1" h="890">
                  <a:moveTo>
                    <a:pt x="1101" y="638"/>
                  </a:moveTo>
                  <a:cubicBezTo>
                    <a:pt x="664" y="890"/>
                    <a:pt x="664" y="890"/>
                    <a:pt x="664" y="890"/>
                  </a:cubicBezTo>
                  <a:cubicBezTo>
                    <a:pt x="527" y="664"/>
                    <a:pt x="282" y="511"/>
                    <a:pt x="0" y="5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8" y="7"/>
                    <a:pt x="877" y="261"/>
                    <a:pt x="1101" y="638"/>
                  </a:cubicBezTo>
                  <a:close/>
                </a:path>
              </a:pathLst>
            </a:custGeom>
            <a:solidFill>
              <a:srgbClr val="05D2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12">
              <a:extLst>
                <a:ext uri="{FF2B5EF4-FFF2-40B4-BE49-F238E27FC236}">
                  <a16:creationId xmlns:a16="http://schemas.microsoft.com/office/drawing/2014/main" id="{9B743CB7-E5B1-4584-82B5-1AED52FBB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5561" y="2689840"/>
              <a:ext cx="1083601" cy="2283909"/>
            </a:xfrm>
            <a:custGeom>
              <a:avLst/>
              <a:gdLst>
                <a:gd name="T0" fmla="*/ 603 w 603"/>
                <a:gd name="T1" fmla="*/ 632 h 1271"/>
                <a:gd name="T2" fmla="*/ 436 w 603"/>
                <a:gd name="T3" fmla="*/ 1271 h 1271"/>
                <a:gd name="T4" fmla="*/ 0 w 603"/>
                <a:gd name="T5" fmla="*/ 1018 h 1271"/>
                <a:gd name="T6" fmla="*/ 99 w 603"/>
                <a:gd name="T7" fmla="*/ 632 h 1271"/>
                <a:gd name="T8" fmla="*/ 3 w 603"/>
                <a:gd name="T9" fmla="*/ 252 h 1271"/>
                <a:gd name="T10" fmla="*/ 440 w 603"/>
                <a:gd name="T11" fmla="*/ 0 h 1271"/>
                <a:gd name="T12" fmla="*/ 603 w 603"/>
                <a:gd name="T13" fmla="*/ 632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1271">
                  <a:moveTo>
                    <a:pt x="603" y="632"/>
                  </a:moveTo>
                  <a:cubicBezTo>
                    <a:pt x="603" y="864"/>
                    <a:pt x="542" y="1082"/>
                    <a:pt x="436" y="1271"/>
                  </a:cubicBezTo>
                  <a:cubicBezTo>
                    <a:pt x="0" y="1018"/>
                    <a:pt x="0" y="1018"/>
                    <a:pt x="0" y="1018"/>
                  </a:cubicBezTo>
                  <a:cubicBezTo>
                    <a:pt x="63" y="904"/>
                    <a:pt x="99" y="772"/>
                    <a:pt x="99" y="632"/>
                  </a:cubicBezTo>
                  <a:cubicBezTo>
                    <a:pt x="99" y="495"/>
                    <a:pt x="64" y="365"/>
                    <a:pt x="3" y="252"/>
                  </a:cubicBezTo>
                  <a:cubicBezTo>
                    <a:pt x="440" y="0"/>
                    <a:pt x="440" y="0"/>
                    <a:pt x="440" y="0"/>
                  </a:cubicBezTo>
                  <a:cubicBezTo>
                    <a:pt x="544" y="187"/>
                    <a:pt x="603" y="403"/>
                    <a:pt x="603" y="632"/>
                  </a:cubicBezTo>
                  <a:close/>
                </a:path>
              </a:pathLst>
            </a:custGeom>
            <a:solidFill>
              <a:srgbClr val="FFCD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 11">
              <a:extLst>
                <a:ext uri="{FF2B5EF4-FFF2-40B4-BE49-F238E27FC236}">
                  <a16:creationId xmlns:a16="http://schemas.microsoft.com/office/drawing/2014/main" id="{058E36C8-30B8-4D60-89BA-61774B473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321" y="4582323"/>
              <a:ext cx="1975079" cy="1587245"/>
            </a:xfrm>
            <a:custGeom>
              <a:avLst/>
              <a:gdLst>
                <a:gd name="T0" fmla="*/ 1099 w 1099"/>
                <a:gd name="T1" fmla="*/ 252 h 883"/>
                <a:gd name="T2" fmla="*/ 0 w 1099"/>
                <a:gd name="T3" fmla="*/ 883 h 883"/>
                <a:gd name="T4" fmla="*/ 1 w 1099"/>
                <a:gd name="T5" fmla="*/ 379 h 883"/>
                <a:gd name="T6" fmla="*/ 663 w 1099"/>
                <a:gd name="T7" fmla="*/ 0 h 883"/>
                <a:gd name="T8" fmla="*/ 1099 w 1099"/>
                <a:gd name="T9" fmla="*/ 25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9" h="883">
                  <a:moveTo>
                    <a:pt x="1099" y="252"/>
                  </a:moveTo>
                  <a:cubicBezTo>
                    <a:pt x="874" y="625"/>
                    <a:pt x="467" y="876"/>
                    <a:pt x="0" y="883"/>
                  </a:cubicBezTo>
                  <a:cubicBezTo>
                    <a:pt x="1" y="379"/>
                    <a:pt x="1" y="379"/>
                    <a:pt x="1" y="379"/>
                  </a:cubicBezTo>
                  <a:cubicBezTo>
                    <a:pt x="281" y="372"/>
                    <a:pt x="525" y="222"/>
                    <a:pt x="663" y="0"/>
                  </a:cubicBezTo>
                  <a:lnTo>
                    <a:pt x="1099" y="252"/>
                  </a:lnTo>
                  <a:close/>
                </a:path>
              </a:pathLst>
            </a:custGeom>
            <a:solidFill>
              <a:srgbClr val="FB53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7D93A234-DB32-4775-B26A-D4EE8EC91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012" y="4578733"/>
              <a:ext cx="1973282" cy="1590835"/>
            </a:xfrm>
            <a:custGeom>
              <a:avLst/>
              <a:gdLst>
                <a:gd name="T0" fmla="*/ 1098 w 1098"/>
                <a:gd name="T1" fmla="*/ 381 h 885"/>
                <a:gd name="T2" fmla="*/ 1097 w 1098"/>
                <a:gd name="T3" fmla="*/ 885 h 885"/>
                <a:gd name="T4" fmla="*/ 0 w 1098"/>
                <a:gd name="T5" fmla="*/ 251 h 885"/>
                <a:gd name="T6" fmla="*/ 437 w 1098"/>
                <a:gd name="T7" fmla="*/ 0 h 885"/>
                <a:gd name="T8" fmla="*/ 1098 w 1098"/>
                <a:gd name="T9" fmla="*/ 381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8" h="885">
                  <a:moveTo>
                    <a:pt x="1098" y="381"/>
                  </a:moveTo>
                  <a:cubicBezTo>
                    <a:pt x="1097" y="885"/>
                    <a:pt x="1097" y="885"/>
                    <a:pt x="1097" y="885"/>
                  </a:cubicBezTo>
                  <a:cubicBezTo>
                    <a:pt x="631" y="877"/>
                    <a:pt x="225" y="625"/>
                    <a:pt x="0" y="251"/>
                  </a:cubicBezTo>
                  <a:cubicBezTo>
                    <a:pt x="437" y="0"/>
                    <a:pt x="437" y="0"/>
                    <a:pt x="437" y="0"/>
                  </a:cubicBezTo>
                  <a:cubicBezTo>
                    <a:pt x="575" y="223"/>
                    <a:pt x="819" y="374"/>
                    <a:pt x="1098" y="381"/>
                  </a:cubicBezTo>
                  <a:close/>
                </a:path>
              </a:pathLst>
            </a:custGeom>
            <a:solidFill>
              <a:srgbClr val="1E2D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E7DB50C-BA85-4010-9BCB-20505724C9C9}"/>
                </a:ext>
              </a:extLst>
            </p:cNvPr>
            <p:cNvSpPr txBox="1"/>
            <p:nvPr/>
          </p:nvSpPr>
          <p:spPr>
            <a:xfrm>
              <a:off x="4979486" y="3506747"/>
              <a:ext cx="2233029" cy="594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anose="020B0604020202020204" pitchFamily="34" charset="0"/>
                </a:defRPr>
              </a:lvl1pPr>
            </a:lstStyle>
            <a:p>
              <a:r>
                <a:rPr lang="en-US" sz="2100" dirty="0" err="1">
                  <a:solidFill>
                    <a:srgbClr val="05D2D2"/>
                  </a:solidFill>
                  <a:latin typeface="Overpass" panose="00000800000000000000" pitchFamily="2" charset="0"/>
                </a:rPr>
                <a:t>Préambule</a:t>
              </a:r>
              <a:endParaRPr lang="en-US" sz="2100" dirty="0">
                <a:solidFill>
                  <a:srgbClr val="05D2D2"/>
                </a:solidFill>
                <a:latin typeface="Overpass" panose="00000800000000000000" pitchFamily="2" charset="0"/>
              </a:endParaRPr>
            </a:p>
          </p:txBody>
        </p:sp>
      </p:grpSp>
      <p:sp>
        <p:nvSpPr>
          <p:cNvPr id="141" name="Google Shape;2585;p104">
            <a:extLst>
              <a:ext uri="{FF2B5EF4-FFF2-40B4-BE49-F238E27FC236}">
                <a16:creationId xmlns:a16="http://schemas.microsoft.com/office/drawing/2014/main" id="{63DF44CD-A448-4A9F-A5A2-C2D3DF80DE0B}"/>
              </a:ext>
            </a:extLst>
          </p:cNvPr>
          <p:cNvSpPr/>
          <p:nvPr/>
        </p:nvSpPr>
        <p:spPr>
          <a:xfrm>
            <a:off x="4569749" y="4007573"/>
            <a:ext cx="401063" cy="281049"/>
          </a:xfrm>
          <a:custGeom>
            <a:avLst/>
            <a:gdLst/>
            <a:ahLst/>
            <a:cxnLst/>
            <a:rect l="l" t="t" r="r" b="b"/>
            <a:pathLst>
              <a:path w="1166" h="815" extrusionOk="0">
                <a:moveTo>
                  <a:pt x="407" y="464"/>
                </a:moveTo>
                <a:cubicBezTo>
                  <a:pt x="446" y="464"/>
                  <a:pt x="495" y="470"/>
                  <a:pt x="547" y="481"/>
                </a:cubicBezTo>
                <a:cubicBezTo>
                  <a:pt x="427" y="546"/>
                  <a:pt x="407" y="634"/>
                  <a:pt x="407" y="683"/>
                </a:cubicBezTo>
                <a:lnTo>
                  <a:pt x="407" y="814"/>
                </a:lnTo>
                <a:lnTo>
                  <a:pt x="0" y="814"/>
                </a:lnTo>
                <a:lnTo>
                  <a:pt x="0" y="669"/>
                </a:lnTo>
                <a:cubicBezTo>
                  <a:pt x="0" y="533"/>
                  <a:pt x="271" y="464"/>
                  <a:pt x="407" y="464"/>
                </a:cubicBezTo>
                <a:close/>
                <a:moveTo>
                  <a:pt x="1165" y="683"/>
                </a:moveTo>
                <a:lnTo>
                  <a:pt x="1165" y="814"/>
                </a:lnTo>
                <a:lnTo>
                  <a:pt x="525" y="814"/>
                </a:lnTo>
                <a:lnTo>
                  <a:pt x="525" y="683"/>
                </a:lnTo>
                <a:cubicBezTo>
                  <a:pt x="525" y="577"/>
                  <a:pt x="738" y="525"/>
                  <a:pt x="845" y="525"/>
                </a:cubicBezTo>
                <a:cubicBezTo>
                  <a:pt x="952" y="525"/>
                  <a:pt x="1165" y="577"/>
                  <a:pt x="1165" y="683"/>
                </a:cubicBezTo>
                <a:close/>
                <a:moveTo>
                  <a:pt x="407" y="350"/>
                </a:moveTo>
                <a:cubicBezTo>
                  <a:pt x="312" y="350"/>
                  <a:pt x="232" y="270"/>
                  <a:pt x="232" y="175"/>
                </a:cubicBezTo>
                <a:cubicBezTo>
                  <a:pt x="232" y="79"/>
                  <a:pt x="312" y="0"/>
                  <a:pt x="407" y="0"/>
                </a:cubicBezTo>
                <a:cubicBezTo>
                  <a:pt x="503" y="0"/>
                  <a:pt x="582" y="79"/>
                  <a:pt x="582" y="175"/>
                </a:cubicBezTo>
                <a:cubicBezTo>
                  <a:pt x="582" y="270"/>
                  <a:pt x="503" y="350"/>
                  <a:pt x="407" y="350"/>
                </a:cubicBezTo>
                <a:close/>
                <a:moveTo>
                  <a:pt x="845" y="407"/>
                </a:moveTo>
                <a:cubicBezTo>
                  <a:pt x="766" y="407"/>
                  <a:pt x="700" y="341"/>
                  <a:pt x="700" y="262"/>
                </a:cubicBezTo>
                <a:cubicBezTo>
                  <a:pt x="700" y="183"/>
                  <a:pt x="766" y="114"/>
                  <a:pt x="845" y="114"/>
                </a:cubicBezTo>
                <a:cubicBezTo>
                  <a:pt x="924" y="114"/>
                  <a:pt x="990" y="183"/>
                  <a:pt x="990" y="262"/>
                </a:cubicBezTo>
                <a:cubicBezTo>
                  <a:pt x="990" y="341"/>
                  <a:pt x="924" y="407"/>
                  <a:pt x="845" y="40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3000"/>
              </a:lnSpc>
            </a:pPr>
            <a:endParaRPr>
              <a:solidFill>
                <a:schemeClr val="dk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" name="Google Shape;2697;p105">
            <a:extLst>
              <a:ext uri="{FF2B5EF4-FFF2-40B4-BE49-F238E27FC236}">
                <a16:creationId xmlns:a16="http://schemas.microsoft.com/office/drawing/2014/main" id="{7A65D30C-E2E3-4470-BD9B-D3DD7776708D}"/>
              </a:ext>
            </a:extLst>
          </p:cNvPr>
          <p:cNvSpPr/>
          <p:nvPr/>
        </p:nvSpPr>
        <p:spPr>
          <a:xfrm>
            <a:off x="6567521" y="5172968"/>
            <a:ext cx="338413" cy="338413"/>
          </a:xfrm>
          <a:custGeom>
            <a:avLst/>
            <a:gdLst/>
            <a:ahLst/>
            <a:cxnLst/>
            <a:rect l="l" t="t" r="r" b="b"/>
            <a:pathLst>
              <a:path w="1127" h="1127" extrusionOk="0">
                <a:moveTo>
                  <a:pt x="795" y="0"/>
                </a:moveTo>
                <a:lnTo>
                  <a:pt x="1126" y="331"/>
                </a:lnTo>
                <a:lnTo>
                  <a:pt x="795" y="659"/>
                </a:lnTo>
                <a:lnTo>
                  <a:pt x="1050" y="659"/>
                </a:lnTo>
                <a:lnTo>
                  <a:pt x="1050" y="1126"/>
                </a:lnTo>
                <a:lnTo>
                  <a:pt x="582" y="1126"/>
                </a:lnTo>
                <a:lnTo>
                  <a:pt x="582" y="659"/>
                </a:lnTo>
                <a:lnTo>
                  <a:pt x="795" y="659"/>
                </a:lnTo>
                <a:lnTo>
                  <a:pt x="467" y="331"/>
                </a:lnTo>
                <a:lnTo>
                  <a:pt x="795" y="0"/>
                </a:lnTo>
                <a:close/>
                <a:moveTo>
                  <a:pt x="467" y="331"/>
                </a:moveTo>
                <a:lnTo>
                  <a:pt x="467" y="544"/>
                </a:lnTo>
                <a:lnTo>
                  <a:pt x="0" y="544"/>
                </a:lnTo>
                <a:lnTo>
                  <a:pt x="0" y="76"/>
                </a:lnTo>
                <a:lnTo>
                  <a:pt x="467" y="76"/>
                </a:lnTo>
                <a:lnTo>
                  <a:pt x="467" y="331"/>
                </a:lnTo>
                <a:close/>
                <a:moveTo>
                  <a:pt x="0" y="1126"/>
                </a:moveTo>
                <a:lnTo>
                  <a:pt x="0" y="659"/>
                </a:lnTo>
                <a:lnTo>
                  <a:pt x="467" y="659"/>
                </a:lnTo>
                <a:lnTo>
                  <a:pt x="467" y="1126"/>
                </a:lnTo>
                <a:lnTo>
                  <a:pt x="0" y="1126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2436;p102">
            <a:extLst>
              <a:ext uri="{FF2B5EF4-FFF2-40B4-BE49-F238E27FC236}">
                <a16:creationId xmlns:a16="http://schemas.microsoft.com/office/drawing/2014/main" id="{10DD06FB-7CCD-4D00-86B5-B45CE623AE6D}"/>
              </a:ext>
            </a:extLst>
          </p:cNvPr>
          <p:cNvSpPr/>
          <p:nvPr/>
        </p:nvSpPr>
        <p:spPr>
          <a:xfrm>
            <a:off x="7238432" y="4017216"/>
            <a:ext cx="360865" cy="360865"/>
          </a:xfrm>
          <a:custGeom>
            <a:avLst/>
            <a:gdLst/>
            <a:ahLst/>
            <a:cxnLst/>
            <a:rect l="l" t="t" r="r" b="b"/>
            <a:pathLst>
              <a:path w="1166" h="1166" extrusionOk="0">
                <a:moveTo>
                  <a:pt x="1050" y="582"/>
                </a:moveTo>
                <a:cubicBezTo>
                  <a:pt x="1050" y="388"/>
                  <a:pt x="929" y="219"/>
                  <a:pt x="757" y="150"/>
                </a:cubicBezTo>
                <a:lnTo>
                  <a:pt x="757" y="175"/>
                </a:lnTo>
                <a:cubicBezTo>
                  <a:pt x="757" y="238"/>
                  <a:pt x="702" y="290"/>
                  <a:pt x="640" y="290"/>
                </a:cubicBezTo>
                <a:lnTo>
                  <a:pt x="525" y="290"/>
                </a:lnTo>
                <a:lnTo>
                  <a:pt x="525" y="407"/>
                </a:lnTo>
                <a:cubicBezTo>
                  <a:pt x="525" y="440"/>
                  <a:pt x="497" y="465"/>
                  <a:pt x="465" y="465"/>
                </a:cubicBezTo>
                <a:lnTo>
                  <a:pt x="350" y="465"/>
                </a:lnTo>
                <a:lnTo>
                  <a:pt x="350" y="582"/>
                </a:lnTo>
                <a:lnTo>
                  <a:pt x="700" y="582"/>
                </a:lnTo>
                <a:cubicBezTo>
                  <a:pt x="732" y="582"/>
                  <a:pt x="757" y="607"/>
                  <a:pt x="757" y="640"/>
                </a:cubicBezTo>
                <a:lnTo>
                  <a:pt x="757" y="815"/>
                </a:lnTo>
                <a:lnTo>
                  <a:pt x="815" y="815"/>
                </a:lnTo>
                <a:cubicBezTo>
                  <a:pt x="866" y="815"/>
                  <a:pt x="910" y="850"/>
                  <a:pt x="927" y="897"/>
                </a:cubicBezTo>
                <a:cubicBezTo>
                  <a:pt x="1003" y="815"/>
                  <a:pt x="1050" y="703"/>
                  <a:pt x="1050" y="582"/>
                </a:cubicBezTo>
                <a:close/>
                <a:moveTo>
                  <a:pt x="525" y="1044"/>
                </a:moveTo>
                <a:lnTo>
                  <a:pt x="525" y="932"/>
                </a:lnTo>
                <a:cubicBezTo>
                  <a:pt x="462" y="932"/>
                  <a:pt x="407" y="878"/>
                  <a:pt x="407" y="815"/>
                </a:cubicBezTo>
                <a:lnTo>
                  <a:pt x="407" y="757"/>
                </a:lnTo>
                <a:lnTo>
                  <a:pt x="128" y="479"/>
                </a:lnTo>
                <a:cubicBezTo>
                  <a:pt x="120" y="511"/>
                  <a:pt x="115" y="547"/>
                  <a:pt x="115" y="582"/>
                </a:cubicBezTo>
                <a:cubicBezTo>
                  <a:pt x="115" y="820"/>
                  <a:pt x="295" y="1017"/>
                  <a:pt x="525" y="1044"/>
                </a:cubicBezTo>
                <a:close/>
                <a:moveTo>
                  <a:pt x="582" y="0"/>
                </a:moveTo>
                <a:cubicBezTo>
                  <a:pt x="905" y="0"/>
                  <a:pt x="1165" y="259"/>
                  <a:pt x="1165" y="582"/>
                </a:cubicBezTo>
                <a:cubicBezTo>
                  <a:pt x="1165" y="904"/>
                  <a:pt x="905" y="1165"/>
                  <a:pt x="582" y="1165"/>
                </a:cubicBezTo>
                <a:cubicBezTo>
                  <a:pt x="259" y="1165"/>
                  <a:pt x="0" y="904"/>
                  <a:pt x="0" y="582"/>
                </a:cubicBezTo>
                <a:cubicBezTo>
                  <a:pt x="0" y="259"/>
                  <a:pt x="259" y="0"/>
                  <a:pt x="582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2412;p102">
            <a:extLst>
              <a:ext uri="{FF2B5EF4-FFF2-40B4-BE49-F238E27FC236}">
                <a16:creationId xmlns:a16="http://schemas.microsoft.com/office/drawing/2014/main" id="{C6F7A37F-64AF-497D-94BF-C89025470AB1}"/>
              </a:ext>
            </a:extLst>
          </p:cNvPr>
          <p:cNvSpPr/>
          <p:nvPr/>
        </p:nvSpPr>
        <p:spPr>
          <a:xfrm>
            <a:off x="5259338" y="5172451"/>
            <a:ext cx="420736" cy="279987"/>
          </a:xfrm>
          <a:custGeom>
            <a:avLst/>
            <a:gdLst/>
            <a:ahLst/>
            <a:cxnLst/>
            <a:rect l="l" t="t" r="r" b="b"/>
            <a:pathLst>
              <a:path w="1226" h="818" extrusionOk="0">
                <a:moveTo>
                  <a:pt x="1137" y="320"/>
                </a:moveTo>
                <a:lnTo>
                  <a:pt x="1225" y="407"/>
                </a:lnTo>
                <a:lnTo>
                  <a:pt x="817" y="817"/>
                </a:lnTo>
                <a:lnTo>
                  <a:pt x="552" y="555"/>
                </a:lnTo>
                <a:lnTo>
                  <a:pt x="640" y="467"/>
                </a:lnTo>
                <a:lnTo>
                  <a:pt x="817" y="642"/>
                </a:lnTo>
                <a:lnTo>
                  <a:pt x="1137" y="320"/>
                </a:lnTo>
                <a:close/>
                <a:moveTo>
                  <a:pt x="0" y="582"/>
                </a:moveTo>
                <a:lnTo>
                  <a:pt x="0" y="467"/>
                </a:lnTo>
                <a:lnTo>
                  <a:pt x="465" y="467"/>
                </a:lnTo>
                <a:lnTo>
                  <a:pt x="465" y="582"/>
                </a:lnTo>
                <a:lnTo>
                  <a:pt x="0" y="582"/>
                </a:lnTo>
                <a:close/>
                <a:moveTo>
                  <a:pt x="700" y="117"/>
                </a:moveTo>
                <a:lnTo>
                  <a:pt x="0" y="117"/>
                </a:lnTo>
                <a:lnTo>
                  <a:pt x="0" y="0"/>
                </a:lnTo>
                <a:lnTo>
                  <a:pt x="700" y="0"/>
                </a:lnTo>
                <a:lnTo>
                  <a:pt x="700" y="117"/>
                </a:lnTo>
                <a:close/>
                <a:moveTo>
                  <a:pt x="700" y="232"/>
                </a:moveTo>
                <a:lnTo>
                  <a:pt x="700" y="350"/>
                </a:lnTo>
                <a:lnTo>
                  <a:pt x="0" y="350"/>
                </a:lnTo>
                <a:lnTo>
                  <a:pt x="0" y="232"/>
                </a:lnTo>
                <a:lnTo>
                  <a:pt x="700" y="232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2518;p103">
            <a:extLst>
              <a:ext uri="{FF2B5EF4-FFF2-40B4-BE49-F238E27FC236}">
                <a16:creationId xmlns:a16="http://schemas.microsoft.com/office/drawing/2014/main" id="{CDEB01C4-C6FE-4E15-8D69-8F1DFC63402A}"/>
              </a:ext>
            </a:extLst>
          </p:cNvPr>
          <p:cNvSpPr/>
          <p:nvPr/>
        </p:nvSpPr>
        <p:spPr>
          <a:xfrm>
            <a:off x="6582350" y="2892367"/>
            <a:ext cx="354030" cy="360865"/>
          </a:xfrm>
          <a:custGeom>
            <a:avLst/>
            <a:gdLst/>
            <a:ahLst/>
            <a:cxnLst/>
            <a:rect l="l" t="t" r="r" b="b"/>
            <a:pathLst>
              <a:path w="1144" h="1165" extrusionOk="0">
                <a:moveTo>
                  <a:pt x="571" y="787"/>
                </a:moveTo>
                <a:cubicBezTo>
                  <a:pt x="683" y="787"/>
                  <a:pt x="776" y="694"/>
                  <a:pt x="776" y="582"/>
                </a:cubicBezTo>
                <a:cubicBezTo>
                  <a:pt x="776" y="470"/>
                  <a:pt x="683" y="377"/>
                  <a:pt x="571" y="377"/>
                </a:cubicBezTo>
                <a:cubicBezTo>
                  <a:pt x="459" y="377"/>
                  <a:pt x="366" y="470"/>
                  <a:pt x="366" y="582"/>
                </a:cubicBezTo>
                <a:cubicBezTo>
                  <a:pt x="366" y="694"/>
                  <a:pt x="459" y="787"/>
                  <a:pt x="571" y="787"/>
                </a:cubicBezTo>
                <a:close/>
                <a:moveTo>
                  <a:pt x="1006" y="640"/>
                </a:moveTo>
                <a:lnTo>
                  <a:pt x="1129" y="735"/>
                </a:lnTo>
                <a:cubicBezTo>
                  <a:pt x="1140" y="743"/>
                  <a:pt x="1143" y="760"/>
                  <a:pt x="1134" y="773"/>
                </a:cubicBezTo>
                <a:lnTo>
                  <a:pt x="1017" y="976"/>
                </a:lnTo>
                <a:cubicBezTo>
                  <a:pt x="1009" y="989"/>
                  <a:pt x="995" y="992"/>
                  <a:pt x="981" y="987"/>
                </a:cubicBezTo>
                <a:lnTo>
                  <a:pt x="836" y="929"/>
                </a:lnTo>
                <a:cubicBezTo>
                  <a:pt x="806" y="951"/>
                  <a:pt x="774" y="973"/>
                  <a:pt x="738" y="987"/>
                </a:cubicBezTo>
                <a:lnTo>
                  <a:pt x="716" y="1140"/>
                </a:lnTo>
                <a:cubicBezTo>
                  <a:pt x="713" y="1153"/>
                  <a:pt x="703" y="1164"/>
                  <a:pt x="689" y="1164"/>
                </a:cubicBezTo>
                <a:lnTo>
                  <a:pt x="454" y="1164"/>
                </a:lnTo>
                <a:cubicBezTo>
                  <a:pt x="440" y="1164"/>
                  <a:pt x="429" y="1153"/>
                  <a:pt x="427" y="1140"/>
                </a:cubicBezTo>
                <a:lnTo>
                  <a:pt x="405" y="987"/>
                </a:lnTo>
                <a:cubicBezTo>
                  <a:pt x="369" y="973"/>
                  <a:pt x="336" y="954"/>
                  <a:pt x="306" y="929"/>
                </a:cubicBezTo>
                <a:lnTo>
                  <a:pt x="161" y="987"/>
                </a:lnTo>
                <a:cubicBezTo>
                  <a:pt x="148" y="992"/>
                  <a:pt x="134" y="989"/>
                  <a:pt x="126" y="976"/>
                </a:cubicBezTo>
                <a:lnTo>
                  <a:pt x="8" y="773"/>
                </a:lnTo>
                <a:cubicBezTo>
                  <a:pt x="0" y="760"/>
                  <a:pt x="3" y="743"/>
                  <a:pt x="14" y="735"/>
                </a:cubicBezTo>
                <a:lnTo>
                  <a:pt x="137" y="640"/>
                </a:lnTo>
                <a:cubicBezTo>
                  <a:pt x="134" y="620"/>
                  <a:pt x="134" y="601"/>
                  <a:pt x="134" y="582"/>
                </a:cubicBezTo>
                <a:cubicBezTo>
                  <a:pt x="134" y="563"/>
                  <a:pt x="134" y="544"/>
                  <a:pt x="137" y="525"/>
                </a:cubicBezTo>
                <a:lnTo>
                  <a:pt x="14" y="429"/>
                </a:lnTo>
                <a:cubicBezTo>
                  <a:pt x="3" y="421"/>
                  <a:pt x="0" y="405"/>
                  <a:pt x="8" y="391"/>
                </a:cubicBezTo>
                <a:lnTo>
                  <a:pt x="126" y="189"/>
                </a:lnTo>
                <a:cubicBezTo>
                  <a:pt x="134" y="175"/>
                  <a:pt x="148" y="172"/>
                  <a:pt x="161" y="178"/>
                </a:cubicBezTo>
                <a:lnTo>
                  <a:pt x="306" y="235"/>
                </a:lnTo>
                <a:cubicBezTo>
                  <a:pt x="336" y="213"/>
                  <a:pt x="369" y="191"/>
                  <a:pt x="405" y="178"/>
                </a:cubicBezTo>
                <a:lnTo>
                  <a:pt x="427" y="25"/>
                </a:lnTo>
                <a:cubicBezTo>
                  <a:pt x="429" y="11"/>
                  <a:pt x="440" y="0"/>
                  <a:pt x="454" y="0"/>
                </a:cubicBezTo>
                <a:lnTo>
                  <a:pt x="689" y="0"/>
                </a:lnTo>
                <a:cubicBezTo>
                  <a:pt x="703" y="0"/>
                  <a:pt x="714" y="11"/>
                  <a:pt x="716" y="25"/>
                </a:cubicBezTo>
                <a:lnTo>
                  <a:pt x="738" y="178"/>
                </a:lnTo>
                <a:cubicBezTo>
                  <a:pt x="774" y="191"/>
                  <a:pt x="806" y="211"/>
                  <a:pt x="836" y="235"/>
                </a:cubicBezTo>
                <a:lnTo>
                  <a:pt x="981" y="178"/>
                </a:lnTo>
                <a:cubicBezTo>
                  <a:pt x="995" y="172"/>
                  <a:pt x="1009" y="175"/>
                  <a:pt x="1017" y="189"/>
                </a:cubicBezTo>
                <a:lnTo>
                  <a:pt x="1134" y="391"/>
                </a:lnTo>
                <a:cubicBezTo>
                  <a:pt x="1143" y="405"/>
                  <a:pt x="1140" y="421"/>
                  <a:pt x="1129" y="429"/>
                </a:cubicBezTo>
                <a:lnTo>
                  <a:pt x="1006" y="525"/>
                </a:lnTo>
                <a:cubicBezTo>
                  <a:pt x="1009" y="544"/>
                  <a:pt x="1009" y="563"/>
                  <a:pt x="1009" y="582"/>
                </a:cubicBezTo>
                <a:cubicBezTo>
                  <a:pt x="1009" y="601"/>
                  <a:pt x="1009" y="620"/>
                  <a:pt x="1006" y="64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874;p94">
            <a:extLst>
              <a:ext uri="{FF2B5EF4-FFF2-40B4-BE49-F238E27FC236}">
                <a16:creationId xmlns:a16="http://schemas.microsoft.com/office/drawing/2014/main" id="{2C1080F6-6EC0-4E9D-A2E1-41C991AEBC0B}"/>
              </a:ext>
            </a:extLst>
          </p:cNvPr>
          <p:cNvSpPr/>
          <p:nvPr/>
        </p:nvSpPr>
        <p:spPr>
          <a:xfrm>
            <a:off x="5216885" y="2908621"/>
            <a:ext cx="325325" cy="362231"/>
          </a:xfrm>
          <a:custGeom>
            <a:avLst/>
            <a:gdLst/>
            <a:ahLst/>
            <a:cxnLst/>
            <a:rect l="l" t="t" r="r" b="b"/>
            <a:pathLst>
              <a:path w="1050" h="1168" extrusionOk="0">
                <a:moveTo>
                  <a:pt x="817" y="468"/>
                </a:moveTo>
                <a:lnTo>
                  <a:pt x="817" y="350"/>
                </a:lnTo>
                <a:lnTo>
                  <a:pt x="232" y="350"/>
                </a:lnTo>
                <a:lnTo>
                  <a:pt x="232" y="468"/>
                </a:lnTo>
                <a:lnTo>
                  <a:pt x="817" y="468"/>
                </a:lnTo>
                <a:close/>
                <a:moveTo>
                  <a:pt x="817" y="700"/>
                </a:moveTo>
                <a:lnTo>
                  <a:pt x="817" y="585"/>
                </a:lnTo>
                <a:lnTo>
                  <a:pt x="232" y="585"/>
                </a:lnTo>
                <a:lnTo>
                  <a:pt x="232" y="700"/>
                </a:lnTo>
                <a:lnTo>
                  <a:pt x="817" y="700"/>
                </a:lnTo>
                <a:close/>
                <a:moveTo>
                  <a:pt x="642" y="935"/>
                </a:moveTo>
                <a:lnTo>
                  <a:pt x="642" y="818"/>
                </a:lnTo>
                <a:lnTo>
                  <a:pt x="232" y="818"/>
                </a:lnTo>
                <a:lnTo>
                  <a:pt x="232" y="935"/>
                </a:lnTo>
                <a:lnTo>
                  <a:pt x="642" y="935"/>
                </a:lnTo>
                <a:close/>
                <a:moveTo>
                  <a:pt x="525" y="118"/>
                </a:moveTo>
                <a:cubicBezTo>
                  <a:pt x="493" y="118"/>
                  <a:pt x="467" y="143"/>
                  <a:pt x="467" y="175"/>
                </a:cubicBezTo>
                <a:cubicBezTo>
                  <a:pt x="467" y="208"/>
                  <a:pt x="493" y="235"/>
                  <a:pt x="525" y="235"/>
                </a:cubicBezTo>
                <a:cubicBezTo>
                  <a:pt x="558" y="235"/>
                  <a:pt x="582" y="208"/>
                  <a:pt x="582" y="175"/>
                </a:cubicBezTo>
                <a:cubicBezTo>
                  <a:pt x="582" y="143"/>
                  <a:pt x="558" y="118"/>
                  <a:pt x="525" y="118"/>
                </a:cubicBezTo>
                <a:close/>
                <a:moveTo>
                  <a:pt x="1049" y="235"/>
                </a:moveTo>
                <a:lnTo>
                  <a:pt x="1049" y="1050"/>
                </a:lnTo>
                <a:cubicBezTo>
                  <a:pt x="1049" y="1113"/>
                  <a:pt x="995" y="1167"/>
                  <a:pt x="932" y="1167"/>
                </a:cubicBezTo>
                <a:lnTo>
                  <a:pt x="117" y="1167"/>
                </a:lnTo>
                <a:cubicBezTo>
                  <a:pt x="55" y="1167"/>
                  <a:pt x="0" y="1113"/>
                  <a:pt x="0" y="1050"/>
                </a:cubicBezTo>
                <a:lnTo>
                  <a:pt x="0" y="235"/>
                </a:lnTo>
                <a:cubicBezTo>
                  <a:pt x="0" y="173"/>
                  <a:pt x="55" y="118"/>
                  <a:pt x="117" y="118"/>
                </a:cubicBezTo>
                <a:lnTo>
                  <a:pt x="361" y="118"/>
                </a:lnTo>
                <a:cubicBezTo>
                  <a:pt x="385" y="50"/>
                  <a:pt x="449" y="0"/>
                  <a:pt x="525" y="0"/>
                </a:cubicBezTo>
                <a:cubicBezTo>
                  <a:pt x="602" y="0"/>
                  <a:pt x="664" y="50"/>
                  <a:pt x="689" y="118"/>
                </a:cubicBezTo>
                <a:lnTo>
                  <a:pt x="932" y="118"/>
                </a:lnTo>
                <a:cubicBezTo>
                  <a:pt x="995" y="118"/>
                  <a:pt x="1049" y="173"/>
                  <a:pt x="1049" y="23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A0333B7-2234-4639-9939-398CCF63B9C5}"/>
              </a:ext>
            </a:extLst>
          </p:cNvPr>
          <p:cNvSpPr txBox="1"/>
          <p:nvPr/>
        </p:nvSpPr>
        <p:spPr>
          <a:xfrm>
            <a:off x="1343832" y="1323025"/>
            <a:ext cx="3140331" cy="495108"/>
          </a:xfrm>
          <a:prstGeom prst="rect">
            <a:avLst/>
          </a:prstGeom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2000" b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algn="l"/>
            <a:r>
              <a:rPr lang="fr-FR" sz="1800" b="1" dirty="0"/>
              <a:t>Forme de l’instrument</a:t>
            </a:r>
          </a:p>
        </p:txBody>
      </p:sp>
      <p:sp>
        <p:nvSpPr>
          <p:cNvPr id="153" name="Triángulo 24">
            <a:extLst>
              <a:ext uri="{FF2B5EF4-FFF2-40B4-BE49-F238E27FC236}">
                <a16:creationId xmlns:a16="http://schemas.microsoft.com/office/drawing/2014/main" id="{50C04B86-2710-4486-81C1-CBD3A8BFC3D6}"/>
              </a:ext>
            </a:extLst>
          </p:cNvPr>
          <p:cNvSpPr/>
          <p:nvPr/>
        </p:nvSpPr>
        <p:spPr>
          <a:xfrm rot="10800000">
            <a:off x="971431" y="1902665"/>
            <a:ext cx="356761" cy="305024"/>
          </a:xfrm>
          <a:prstGeom prst="triangle">
            <a:avLst/>
          </a:prstGeom>
          <a:solidFill>
            <a:srgbClr val="FA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 dirty="0">
              <a:solidFill>
                <a:schemeClr val="bg1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9E19CCE-E72E-4D3B-BEBE-42F3C14F7AEA}"/>
              </a:ext>
            </a:extLst>
          </p:cNvPr>
          <p:cNvSpPr txBox="1"/>
          <p:nvPr/>
        </p:nvSpPr>
        <p:spPr>
          <a:xfrm>
            <a:off x="1367860" y="1765416"/>
            <a:ext cx="3715250" cy="495108"/>
          </a:xfrm>
          <a:prstGeom prst="rect">
            <a:avLst/>
          </a:prstGeom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2000" b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algn="l"/>
            <a:r>
              <a:rPr lang="fr-FR" sz="1800" b="1" dirty="0"/>
              <a:t>Contenu de l’instrument </a:t>
            </a:r>
          </a:p>
        </p:txBody>
      </p:sp>
      <p:sp>
        <p:nvSpPr>
          <p:cNvPr id="160" name="Triángulo 19">
            <a:extLst>
              <a:ext uri="{FF2B5EF4-FFF2-40B4-BE49-F238E27FC236}">
                <a16:creationId xmlns:a16="http://schemas.microsoft.com/office/drawing/2014/main" id="{B24A4D5F-59C8-4381-ABF0-986715D1B631}"/>
              </a:ext>
            </a:extLst>
          </p:cNvPr>
          <p:cNvSpPr/>
          <p:nvPr/>
        </p:nvSpPr>
        <p:spPr>
          <a:xfrm rot="5400000">
            <a:off x="947127" y="1466067"/>
            <a:ext cx="352345" cy="303742"/>
          </a:xfrm>
          <a:prstGeom prst="triangle">
            <a:avLst>
              <a:gd name="adj" fmla="val 52322"/>
            </a:avLst>
          </a:prstGeom>
          <a:solidFill>
            <a:srgbClr val="FA3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>
              <a:solidFill>
                <a:schemeClr val="bg1"/>
              </a:solidFill>
            </a:endParaRPr>
          </a:p>
        </p:txBody>
      </p:sp>
      <p:pic>
        <p:nvPicPr>
          <p:cNvPr id="3" name="slide-8">
            <a:hlinkClick r:id="" action="ppaction://media"/>
            <a:extLst>
              <a:ext uri="{FF2B5EF4-FFF2-40B4-BE49-F238E27FC236}">
                <a16:creationId xmlns:a16="http://schemas.microsoft.com/office/drawing/2014/main" id="{54EED4ED-D693-486C-B0D0-B0C319CB21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7610" y="504696"/>
            <a:ext cx="609600" cy="609600"/>
          </a:xfrm>
          <a:prstGeom prst="rect">
            <a:avLst/>
          </a:prstGeom>
        </p:spPr>
      </p:pic>
      <p:pic>
        <p:nvPicPr>
          <p:cNvPr id="49" name="slide-3">
            <a:hlinkClick r:id="" action="ppaction://media"/>
            <a:extLst>
              <a:ext uri="{FF2B5EF4-FFF2-40B4-BE49-F238E27FC236}">
                <a16:creationId xmlns:a16="http://schemas.microsoft.com/office/drawing/2014/main" id="{8202C09C-8C2B-47FA-9AA6-CE1981C703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7610" y="504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37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7600"/>
                                  </p:stCondLst>
                                  <p:iterate type="lt">
                                    <p:tmAbs val="9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1700"/>
                                  </p:stCondLst>
                                  <p:iterate type="lt">
                                    <p:tmAbs val="9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98" grpId="0"/>
      <p:bldP spid="99" grpId="0"/>
      <p:bldP spid="100" grpId="0"/>
      <p:bldP spid="101" grpId="0"/>
      <p:bldP spid="102" grpId="0"/>
      <p:bldP spid="103" grpId="0"/>
      <p:bldP spid="141" grpId="0" animBg="1"/>
      <p:bldP spid="142" grpId="0" animBg="1"/>
      <p:bldP spid="143" grpId="0" animBg="1"/>
      <p:bldP spid="145" grpId="0" animBg="1"/>
      <p:bldP spid="146" grpId="0" animBg="1"/>
      <p:bldP spid="150" grpId="0" animBg="1"/>
      <p:bldP spid="152" grpId="0"/>
      <p:bldP spid="153" grpId="0" animBg="1"/>
      <p:bldP spid="154" grpId="0"/>
      <p:bldP spid="1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8AFF5A9-21F3-46F7-9B8A-14AB2B611EA4}"/>
              </a:ext>
            </a:extLst>
          </p:cNvPr>
          <p:cNvSpPr txBox="1"/>
          <p:nvPr/>
        </p:nvSpPr>
        <p:spPr>
          <a:xfrm>
            <a:off x="6096000" y="3033120"/>
            <a:ext cx="3740634" cy="1713903"/>
          </a:xfrm>
          <a:prstGeom prst="rect">
            <a:avLst/>
          </a:prstGeom>
          <a:noFill/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796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rgbClr val="05D2D2"/>
                </a:solidFill>
              </a:rPr>
              <a:t>Merci</a:t>
            </a:r>
            <a:br>
              <a:rPr lang="fr-FR" sz="3600" dirty="0">
                <a:solidFill>
                  <a:srgbClr val="05D2D2"/>
                </a:solidFill>
              </a:rPr>
            </a:br>
            <a:r>
              <a:rPr lang="fr-FR" sz="3600" dirty="0">
                <a:solidFill>
                  <a:srgbClr val="05D2D2"/>
                </a:solidFill>
              </a:rPr>
              <a:t>de votre</a:t>
            </a:r>
            <a:br>
              <a:rPr lang="fr-FR" sz="3600" dirty="0">
                <a:solidFill>
                  <a:srgbClr val="05D2D2"/>
                </a:solidFill>
              </a:rPr>
            </a:br>
            <a:r>
              <a:rPr lang="fr-FR" sz="3600" dirty="0">
                <a:solidFill>
                  <a:srgbClr val="05D2D2"/>
                </a:solidFill>
              </a:rPr>
              <a:t>attention.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74FCB-C66A-414D-A1A2-0BD9374B4436}"/>
              </a:ext>
            </a:extLst>
          </p:cNvPr>
          <p:cNvSpPr txBox="1"/>
          <p:nvPr/>
        </p:nvSpPr>
        <p:spPr>
          <a:xfrm>
            <a:off x="6096000" y="5243055"/>
            <a:ext cx="3740634" cy="661308"/>
          </a:xfrm>
          <a:prstGeom prst="rect">
            <a:avLst/>
          </a:prstGeom>
          <a:noFill/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796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bg1"/>
                </a:solidFill>
              </a:rPr>
              <a:t>ilo.org/</a:t>
            </a:r>
            <a:r>
              <a:rPr lang="fr-FR" sz="3200" dirty="0" err="1">
                <a:solidFill>
                  <a:schemeClr val="bg1"/>
                </a:solidFill>
              </a:rPr>
              <a:t>ilc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8" name="Triángulo 18">
            <a:extLst>
              <a:ext uri="{FF2B5EF4-FFF2-40B4-BE49-F238E27FC236}">
                <a16:creationId xmlns:a16="http://schemas.microsoft.com/office/drawing/2014/main" id="{520CB422-A5A3-4D48-A60D-2103B6A20E3D}"/>
              </a:ext>
            </a:extLst>
          </p:cNvPr>
          <p:cNvSpPr/>
          <p:nvPr/>
        </p:nvSpPr>
        <p:spPr>
          <a:xfrm rot="5400000">
            <a:off x="4069101" y="2616036"/>
            <a:ext cx="1886076" cy="1625928"/>
          </a:xfrm>
          <a:prstGeom prst="triangle">
            <a:avLst/>
          </a:prstGeom>
          <a:solidFill>
            <a:srgbClr val="FA3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7" name="Triángulo 18">
            <a:extLst>
              <a:ext uri="{FF2B5EF4-FFF2-40B4-BE49-F238E27FC236}">
                <a16:creationId xmlns:a16="http://schemas.microsoft.com/office/drawing/2014/main" id="{349780D0-86D2-4DB1-8FA2-BEFF87BA2EA4}"/>
              </a:ext>
            </a:extLst>
          </p:cNvPr>
          <p:cNvSpPr/>
          <p:nvPr/>
        </p:nvSpPr>
        <p:spPr>
          <a:xfrm rot="5400000">
            <a:off x="-137667" y="130996"/>
            <a:ext cx="1996145" cy="1720811"/>
          </a:xfrm>
          <a:prstGeom prst="triangle">
            <a:avLst/>
          </a:prstGeom>
          <a:noFill/>
          <a:ln w="3175">
            <a:solidFill>
              <a:srgbClr val="FFFFFF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9" name="Triángulo 18">
            <a:extLst>
              <a:ext uri="{FF2B5EF4-FFF2-40B4-BE49-F238E27FC236}">
                <a16:creationId xmlns:a16="http://schemas.microsoft.com/office/drawing/2014/main" id="{C10703D8-0B7F-46E6-ADE4-215B417F7893}"/>
              </a:ext>
            </a:extLst>
          </p:cNvPr>
          <p:cNvSpPr/>
          <p:nvPr/>
        </p:nvSpPr>
        <p:spPr>
          <a:xfrm rot="5400000">
            <a:off x="-137667" y="2136641"/>
            <a:ext cx="1996145" cy="1720811"/>
          </a:xfrm>
          <a:prstGeom prst="triangle">
            <a:avLst/>
          </a:prstGeom>
          <a:noFill/>
          <a:ln w="3175">
            <a:solidFill>
              <a:srgbClr val="FFFFFF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 dirty="0"/>
          </a:p>
        </p:txBody>
      </p:sp>
      <p:sp>
        <p:nvSpPr>
          <p:cNvPr id="10" name="Triángulo 18">
            <a:extLst>
              <a:ext uri="{FF2B5EF4-FFF2-40B4-BE49-F238E27FC236}">
                <a16:creationId xmlns:a16="http://schemas.microsoft.com/office/drawing/2014/main" id="{10B5EBD0-86D4-470E-B676-CDD7A4011939}"/>
              </a:ext>
            </a:extLst>
          </p:cNvPr>
          <p:cNvSpPr/>
          <p:nvPr/>
        </p:nvSpPr>
        <p:spPr>
          <a:xfrm rot="5400000">
            <a:off x="1592856" y="1133957"/>
            <a:ext cx="1996145" cy="1720811"/>
          </a:xfrm>
          <a:prstGeom prst="triangle">
            <a:avLst/>
          </a:prstGeom>
          <a:noFill/>
          <a:ln w="3175">
            <a:solidFill>
              <a:srgbClr val="FFFFFF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 dirty="0"/>
          </a:p>
        </p:txBody>
      </p:sp>
      <p:sp>
        <p:nvSpPr>
          <p:cNvPr id="11" name="Triángulo 18">
            <a:extLst>
              <a:ext uri="{FF2B5EF4-FFF2-40B4-BE49-F238E27FC236}">
                <a16:creationId xmlns:a16="http://schemas.microsoft.com/office/drawing/2014/main" id="{C148B1E6-4D58-4F60-AA31-A36DCB3BF730}"/>
              </a:ext>
            </a:extLst>
          </p:cNvPr>
          <p:cNvSpPr/>
          <p:nvPr/>
        </p:nvSpPr>
        <p:spPr>
          <a:xfrm rot="5400000">
            <a:off x="3318731" y="132362"/>
            <a:ext cx="1996145" cy="1720811"/>
          </a:xfrm>
          <a:prstGeom prst="triangle">
            <a:avLst/>
          </a:prstGeom>
          <a:noFill/>
          <a:ln w="3175">
            <a:solidFill>
              <a:srgbClr val="FFFFFF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17" name="Triángulo 23">
            <a:extLst>
              <a:ext uri="{FF2B5EF4-FFF2-40B4-BE49-F238E27FC236}">
                <a16:creationId xmlns:a16="http://schemas.microsoft.com/office/drawing/2014/main" id="{D8EED132-336B-450D-A545-CFDBDD91839A}"/>
              </a:ext>
            </a:extLst>
          </p:cNvPr>
          <p:cNvSpPr/>
          <p:nvPr/>
        </p:nvSpPr>
        <p:spPr>
          <a:xfrm rot="5400000">
            <a:off x="5712338" y="5409317"/>
            <a:ext cx="381390" cy="328784"/>
          </a:xfrm>
          <a:prstGeom prst="triangle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80C615D-797F-40C2-A496-031F60D1A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98974"/>
            <a:ext cx="2465299" cy="85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de-10">
            <a:hlinkClick r:id="" action="ppaction://media"/>
            <a:extLst>
              <a:ext uri="{FF2B5EF4-FFF2-40B4-BE49-F238E27FC236}">
                <a16:creationId xmlns:a16="http://schemas.microsoft.com/office/drawing/2014/main" id="{CF1E944A-4B9F-4E2F-95D3-0FA99F871A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7610" y="504696"/>
            <a:ext cx="609600" cy="609600"/>
          </a:xfrm>
          <a:prstGeom prst="rect">
            <a:avLst/>
          </a:prstGeom>
        </p:spPr>
      </p:pic>
      <p:pic>
        <p:nvPicPr>
          <p:cNvPr id="14" name="slide-3">
            <a:hlinkClick r:id="" action="ppaction://media"/>
            <a:extLst>
              <a:ext uri="{FF2B5EF4-FFF2-40B4-BE49-F238E27FC236}">
                <a16:creationId xmlns:a16="http://schemas.microsoft.com/office/drawing/2014/main" id="{DAAA351A-7364-4B69-AA8B-7E4DF9F7B8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7610" y="504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53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6D6D6D"/>
        </a:solidFill>
        <a:ln w="9525">
          <a:solidFill>
            <a:srgbClr val="6D6D6D"/>
          </a:solidFill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CFB8B55C4A14CB268B93FF9E2504C" ma:contentTypeVersion="8" ma:contentTypeDescription="Create a new document." ma:contentTypeScope="" ma:versionID="d925cb512aba09bce96e923a3115aaa2">
  <xsd:schema xmlns:xsd="http://www.w3.org/2001/XMLSchema" xmlns:xs="http://www.w3.org/2001/XMLSchema" xmlns:p="http://schemas.microsoft.com/office/2006/metadata/properties" xmlns:ns2="31001169-b48e-4ec6-8596-fa845c4d8491" xmlns:ns3="c65bd48e-41b6-473b-a60b-3eb76fe9760e" targetNamespace="http://schemas.microsoft.com/office/2006/metadata/properties" ma:root="true" ma:fieldsID="58903cba8ebd91f71a6c7ed9c78d18a3" ns2:_="" ns3:_="">
    <xsd:import namespace="31001169-b48e-4ec6-8596-fa845c4d8491"/>
    <xsd:import namespace="c65bd48e-41b6-473b-a60b-3eb76fe976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01169-b48e-4ec6-8596-fa845c4d84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5bd48e-41b6-473b-a60b-3eb76fe976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808728-5E47-4F83-9DAC-B7EA33FC0E21}"/>
</file>

<file path=customXml/itemProps2.xml><?xml version="1.0" encoding="utf-8"?>
<ds:datastoreItem xmlns:ds="http://schemas.openxmlformats.org/officeDocument/2006/customXml" ds:itemID="{3DA0956F-F8C8-498E-B9B8-04A886F809B7}"/>
</file>

<file path=customXml/itemProps3.xml><?xml version="1.0" encoding="utf-8"?>
<ds:datastoreItem xmlns:ds="http://schemas.openxmlformats.org/officeDocument/2006/customXml" ds:itemID="{9ECE8954-55DE-4ED8-BD5F-E213DFE862A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6965</TotalTime>
  <Words>478</Words>
  <Application>Microsoft Office PowerPoint</Application>
  <PresentationFormat>Widescreen</PresentationFormat>
  <Paragraphs>68</Paragraphs>
  <Slides>9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Noto Sans</vt:lpstr>
      <vt:lpstr>Overpass</vt:lpstr>
      <vt:lpstr>Overpass Light</vt:lpstr>
      <vt:lpstr>Overpass SemiBold</vt:lpstr>
      <vt:lpstr>Office Theme</vt:lpstr>
      <vt:lpstr>Action normative sur les apprentissages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DESIGNESTO</dc:creator>
  <cp:lastModifiedBy>Emma Urbina</cp:lastModifiedBy>
  <cp:revision>409</cp:revision>
  <dcterms:created xsi:type="dcterms:W3CDTF">2020-02-23T13:14:14Z</dcterms:created>
  <dcterms:modified xsi:type="dcterms:W3CDTF">2022-05-29T21:30:32Z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0x01010036BCFB8B55C4A14CB268B93FF9E2504C</vt:lpwstr>
  </property>
</Properties>
</file>