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 mechanism for training Inspectors on OSH - Central level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Designed to:</a:t>
            </a:r>
          </a:p>
          <a:p>
            <a:pPr>
              <a:buNone/>
            </a:pPr>
            <a:r>
              <a:rPr lang="en-US" dirty="0" smtClean="0"/>
              <a:t>		Secure Enforcement </a:t>
            </a:r>
          </a:p>
          <a:p>
            <a:pPr>
              <a:buNone/>
            </a:pPr>
            <a:r>
              <a:rPr lang="en-US" dirty="0" smtClean="0"/>
              <a:t>		Supply technical information</a:t>
            </a:r>
          </a:p>
          <a:p>
            <a:pPr>
              <a:buNone/>
            </a:pPr>
            <a:r>
              <a:rPr lang="en-US" dirty="0" smtClean="0"/>
              <a:t>		Advice to stakeholders</a:t>
            </a:r>
          </a:p>
          <a:p>
            <a:pPr>
              <a:buNone/>
            </a:pPr>
            <a:r>
              <a:rPr lang="en-US" dirty="0" smtClean="0"/>
              <a:t>		Identify defects / abuses &amp; inform </a:t>
            </a:r>
            <a:r>
              <a:rPr lang="en-US" dirty="0" err="1" smtClean="0"/>
              <a:t>mgts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Involve </a:t>
            </a:r>
            <a:r>
              <a:rPr lang="en-US" dirty="0" err="1" smtClean="0"/>
              <a:t>Mgts,Workers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Promote,Participate,Prevention,Prosecution</a:t>
            </a:r>
            <a:endParaRPr lang="en-US" dirty="0" smtClean="0"/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course for newly appointed Inspectors</a:t>
            </a:r>
          </a:p>
          <a:p>
            <a:r>
              <a:rPr lang="en-US" dirty="0" smtClean="0"/>
              <a:t>Refresher course for on the job Inspectors</a:t>
            </a:r>
          </a:p>
          <a:p>
            <a:r>
              <a:rPr lang="en-US" dirty="0" smtClean="0"/>
              <a:t>Seminars</a:t>
            </a:r>
          </a:p>
          <a:p>
            <a:r>
              <a:rPr lang="en-US" dirty="0" smtClean="0"/>
              <a:t>Workshops </a:t>
            </a:r>
          </a:p>
          <a:p>
            <a:r>
              <a:rPr lang="en-US" dirty="0" err="1" smtClean="0"/>
              <a:t>Trg</a:t>
            </a:r>
            <a:r>
              <a:rPr lang="en-US" dirty="0" smtClean="0"/>
              <a:t> Courses for Plant level engineers( Insp)</a:t>
            </a: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weeks</a:t>
            </a:r>
          </a:p>
          <a:p>
            <a:r>
              <a:rPr lang="en-US" dirty="0" smtClean="0"/>
              <a:t>2 weeks</a:t>
            </a:r>
          </a:p>
          <a:p>
            <a:r>
              <a:rPr lang="en-US" dirty="0" smtClean="0"/>
              <a:t>1 week</a:t>
            </a:r>
          </a:p>
          <a:p>
            <a:r>
              <a:rPr lang="en-US" dirty="0" smtClean="0"/>
              <a:t>2-4 days</a:t>
            </a:r>
          </a:p>
          <a:p>
            <a:r>
              <a:rPr lang="en-US" dirty="0" smtClean="0"/>
              <a:t>1 day</a:t>
            </a: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Modalities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Next program is </a:t>
            </a:r>
            <a:r>
              <a:rPr lang="en-US" dirty="0" err="1" smtClean="0"/>
              <a:t>finalised</a:t>
            </a:r>
            <a:r>
              <a:rPr lang="en-US" dirty="0" smtClean="0"/>
              <a:t> within 10-15 days of last program</a:t>
            </a:r>
          </a:p>
          <a:p>
            <a:r>
              <a:rPr lang="en-US" dirty="0" smtClean="0"/>
              <a:t>Well planned</a:t>
            </a:r>
          </a:p>
          <a:p>
            <a:r>
              <a:rPr lang="en-US" dirty="0" smtClean="0"/>
              <a:t>Well in advance</a:t>
            </a:r>
          </a:p>
          <a:p>
            <a:pPr>
              <a:buNone/>
            </a:pPr>
            <a:r>
              <a:rPr lang="en-US" dirty="0" smtClean="0"/>
              <a:t>	   _Statutory</a:t>
            </a:r>
          </a:p>
          <a:p>
            <a:pPr lvl="1"/>
            <a:r>
              <a:rPr lang="en-US" dirty="0" smtClean="0"/>
              <a:t>Mass recruitment</a:t>
            </a:r>
          </a:p>
          <a:p>
            <a:pPr lvl="1"/>
            <a:r>
              <a:rPr lang="en-US" dirty="0" smtClean="0"/>
              <a:t>Oral discussion</a:t>
            </a:r>
          </a:p>
          <a:p>
            <a:pPr lvl="1"/>
            <a:r>
              <a:rPr lang="en-US" dirty="0" smtClean="0"/>
              <a:t>Specific requests</a:t>
            </a:r>
          </a:p>
          <a:p>
            <a:pPr lvl="1"/>
            <a:r>
              <a:rPr lang="en-US" dirty="0" smtClean="0"/>
              <a:t>Senior inspectors identify topics some time</a:t>
            </a:r>
          </a:p>
          <a:p>
            <a:pPr lvl="1"/>
            <a:r>
              <a:rPr lang="en-US" dirty="0" smtClean="0"/>
              <a:t>Senior officials give  opinion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Interpretation of  Definition</a:t>
            </a:r>
          </a:p>
          <a:p>
            <a:r>
              <a:rPr lang="en-US" dirty="0" smtClean="0"/>
              <a:t>History &amp; Growth of safety legislation</a:t>
            </a:r>
          </a:p>
          <a:p>
            <a:r>
              <a:rPr lang="en-US" dirty="0" smtClean="0"/>
              <a:t>Inspection Techniques</a:t>
            </a:r>
          </a:p>
          <a:p>
            <a:r>
              <a:rPr lang="en-US" dirty="0" smtClean="0"/>
              <a:t>Accident Investigation </a:t>
            </a:r>
          </a:p>
          <a:p>
            <a:r>
              <a:rPr lang="en-US" dirty="0" smtClean="0"/>
              <a:t>Investigation Reports &amp; Follow up</a:t>
            </a:r>
          </a:p>
          <a:p>
            <a:r>
              <a:rPr lang="en-US" dirty="0" smtClean="0"/>
              <a:t>Special topics on MAH / Hazardous process industries</a:t>
            </a:r>
          </a:p>
          <a:p>
            <a:r>
              <a:rPr lang="en-US" dirty="0" smtClean="0"/>
              <a:t>Physical hazards</a:t>
            </a:r>
          </a:p>
          <a:p>
            <a:r>
              <a:rPr lang="en-US" dirty="0" smtClean="0"/>
              <a:t>Chemical </a:t>
            </a:r>
            <a:r>
              <a:rPr lang="en-US" dirty="0" smtClean="0"/>
              <a:t>hazards</a:t>
            </a:r>
          </a:p>
          <a:p>
            <a:r>
              <a:rPr lang="en-US" smtClean="0"/>
              <a:t>Risk management</a:t>
            </a:r>
            <a:endParaRPr lang="en-US" dirty="0" smtClean="0"/>
          </a:p>
          <a:p>
            <a:r>
              <a:rPr lang="en-US" dirty="0" smtClean="0"/>
              <a:t>Industrial hygiene requirements</a:t>
            </a:r>
          </a:p>
          <a:p>
            <a:r>
              <a:rPr lang="en-US" dirty="0" smtClean="0"/>
              <a:t>Occupational health</a:t>
            </a:r>
          </a:p>
          <a:p>
            <a:endParaRPr lang="en-US" dirty="0" smtClean="0"/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Lab –hands on</a:t>
            </a:r>
          </a:p>
          <a:p>
            <a:r>
              <a:rPr lang="en-US" dirty="0" smtClean="0"/>
              <a:t>Setting up labs</a:t>
            </a:r>
          </a:p>
          <a:p>
            <a:r>
              <a:rPr lang="en-US" dirty="0" smtClean="0"/>
              <a:t>BBS</a:t>
            </a:r>
          </a:p>
          <a:p>
            <a:r>
              <a:rPr lang="en-US" dirty="0" smtClean="0"/>
              <a:t>Case Laws</a:t>
            </a:r>
          </a:p>
          <a:p>
            <a:r>
              <a:rPr lang="en-US" dirty="0" smtClean="0"/>
              <a:t>Test / Exam </a:t>
            </a:r>
          </a:p>
          <a:p>
            <a:r>
              <a:rPr lang="en-US" dirty="0" smtClean="0"/>
              <a:t>Material handling-manual &amp; mechanical</a:t>
            </a:r>
          </a:p>
          <a:p>
            <a:r>
              <a:rPr lang="en-US" dirty="0" smtClean="0"/>
              <a:t>Enlist </a:t>
            </a:r>
            <a:r>
              <a:rPr lang="en-US" dirty="0" err="1" smtClean="0"/>
              <a:t>ing</a:t>
            </a:r>
            <a:r>
              <a:rPr lang="en-US" dirty="0" smtClean="0"/>
              <a:t> co operation of trade union Representatives</a:t>
            </a:r>
          </a:p>
          <a:p>
            <a:r>
              <a:rPr lang="en-US" dirty="0" smtClean="0"/>
              <a:t>State presentation on Good practices /Best practices</a:t>
            </a:r>
          </a:p>
          <a:p>
            <a:r>
              <a:rPr lang="en-US" dirty="0" smtClean="0"/>
              <a:t>Case study presentation by participating inspectors</a:t>
            </a:r>
          </a:p>
          <a:p>
            <a:r>
              <a:rPr lang="en-US" smtClean="0"/>
              <a:t>Documentation Requirements</a:t>
            </a:r>
            <a:endParaRPr lang="en-US" dirty="0" smtClean="0"/>
          </a:p>
          <a:p>
            <a:r>
              <a:rPr lang="en-US" dirty="0" smtClean="0"/>
              <a:t>Training need assessments</a:t>
            </a:r>
          </a:p>
          <a:p>
            <a:r>
              <a:rPr lang="en-US" dirty="0" smtClean="0"/>
              <a:t>Self Evaluation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150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Training mechanism for training Inspectors on OSH - Central level</vt:lpstr>
      <vt:lpstr>.</vt:lpstr>
      <vt:lpstr>Duration</vt:lpstr>
      <vt:lpstr>Modalities</vt:lpstr>
      <vt:lpstr>Content</vt:lpstr>
      <vt:lpstr>Content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</cp:revision>
  <dcterms:created xsi:type="dcterms:W3CDTF">2006-08-16T00:00:00Z</dcterms:created>
  <dcterms:modified xsi:type="dcterms:W3CDTF">2010-03-08T17:39:08Z</dcterms:modified>
</cp:coreProperties>
</file>