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9" r:id="rId3"/>
    <p:sldId id="273" r:id="rId4"/>
    <p:sldId id="281" r:id="rId5"/>
    <p:sldId id="265" r:id="rId6"/>
    <p:sldId id="280" r:id="rId7"/>
    <p:sldId id="266" r:id="rId8"/>
    <p:sldId id="268" r:id="rId9"/>
    <p:sldId id="269" r:id="rId10"/>
    <p:sldId id="282" r:id="rId11"/>
    <p:sldId id="286" r:id="rId12"/>
    <p:sldId id="283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85" r:id="rId21"/>
    <p:sldId id="278" r:id="rId22"/>
    <p:sldId id="277" r:id="rId23"/>
    <p:sldId id="259" r:id="rId24"/>
    <p:sldId id="276" r:id="rId25"/>
    <p:sldId id="306" r:id="rId26"/>
    <p:sldId id="305" r:id="rId27"/>
    <p:sldId id="313" r:id="rId28"/>
    <p:sldId id="309" r:id="rId29"/>
    <p:sldId id="310" r:id="rId30"/>
    <p:sldId id="311" r:id="rId31"/>
    <p:sldId id="314" r:id="rId32"/>
    <p:sldId id="312" r:id="rId33"/>
    <p:sldId id="315" r:id="rId34"/>
    <p:sldId id="31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95" r:id="rId43"/>
    <p:sldId id="257" r:id="rId44"/>
    <p:sldId id="260" r:id="rId45"/>
    <p:sldId id="297" r:id="rId46"/>
    <p:sldId id="308" r:id="rId47"/>
  </p:sldIdLst>
  <p:sldSz cx="9144000" cy="6858000" type="screen4x3"/>
  <p:notesSz cx="7102475" cy="102314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quim Nunes" initials="J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466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4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24T20:09:41.959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5ECED-1150-4ECC-8D2B-B4CBC41774B9}" type="doc">
      <dgm:prSet loTypeId="urn:microsoft.com/office/officeart/2005/8/layout/b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0E4A85C0-7C32-4DD8-A036-BB9EAAAF836B}">
      <dgm:prSet phldrT="[Text]"/>
      <dgm:spPr/>
      <dgm:t>
        <a:bodyPr/>
        <a:lstStyle/>
        <a:p>
          <a:r>
            <a:rPr lang="pt-PT" dirty="0" smtClean="0"/>
            <a:t>LI adapts the Questionnaire</a:t>
          </a:r>
          <a:endParaRPr lang="pt-PT" dirty="0"/>
        </a:p>
      </dgm:t>
    </dgm:pt>
    <dgm:pt modelId="{FFCC8ABE-E752-413C-9AED-E5A59CF107F1}" type="parTrans" cxnId="{AB0AEA37-752F-4C61-9191-D8BFE54FDCEB}">
      <dgm:prSet/>
      <dgm:spPr/>
      <dgm:t>
        <a:bodyPr/>
        <a:lstStyle/>
        <a:p>
          <a:endParaRPr lang="pt-PT"/>
        </a:p>
      </dgm:t>
    </dgm:pt>
    <dgm:pt modelId="{5A7DDD28-55FF-4619-91EA-46704B5CD0A4}" type="sibTrans" cxnId="{AB0AEA37-752F-4C61-9191-D8BFE54FDCEB}">
      <dgm:prSet/>
      <dgm:spPr/>
      <dgm:t>
        <a:bodyPr/>
        <a:lstStyle/>
        <a:p>
          <a:endParaRPr lang="pt-PT"/>
        </a:p>
      </dgm:t>
    </dgm:pt>
    <dgm:pt modelId="{C0C602B2-C345-4574-9082-364934E178F8}">
      <dgm:prSet phldrT="[Text]"/>
      <dgm:spPr/>
      <dgm:t>
        <a:bodyPr/>
        <a:lstStyle/>
        <a:p>
          <a:r>
            <a:rPr lang="pt-PT" dirty="0" smtClean="0"/>
            <a:t>Questionnaire sent to selected companies, with an official letter</a:t>
          </a:r>
          <a:endParaRPr lang="pt-PT" dirty="0"/>
        </a:p>
      </dgm:t>
    </dgm:pt>
    <dgm:pt modelId="{BF9497B4-78F8-419B-9C75-4D79C3A57B47}" type="parTrans" cxnId="{4C1B3645-C95A-4084-8970-35B0E6635723}">
      <dgm:prSet/>
      <dgm:spPr/>
      <dgm:t>
        <a:bodyPr/>
        <a:lstStyle/>
        <a:p>
          <a:endParaRPr lang="pt-PT"/>
        </a:p>
      </dgm:t>
    </dgm:pt>
    <dgm:pt modelId="{78EC5AFD-8129-44F4-83F5-7D466DF87AC6}" type="sibTrans" cxnId="{4C1B3645-C95A-4084-8970-35B0E6635723}">
      <dgm:prSet/>
      <dgm:spPr/>
      <dgm:t>
        <a:bodyPr/>
        <a:lstStyle/>
        <a:p>
          <a:endParaRPr lang="pt-PT"/>
        </a:p>
      </dgm:t>
    </dgm:pt>
    <dgm:pt modelId="{5DB19D00-8AFA-4512-8C78-3FE79D9D8CD2}">
      <dgm:prSet phldrT="[Text]"/>
      <dgm:spPr/>
      <dgm:t>
        <a:bodyPr/>
        <a:lstStyle/>
        <a:p>
          <a:r>
            <a:rPr lang="pt-PT" dirty="0" smtClean="0"/>
            <a:t>Companies requested to send back answers </a:t>
          </a:r>
          <a:endParaRPr lang="pt-PT" dirty="0"/>
        </a:p>
      </dgm:t>
    </dgm:pt>
    <dgm:pt modelId="{C51D917B-623E-46A4-92CF-CB2DC3A6AAA5}" type="parTrans" cxnId="{C7DFE610-06D4-4448-9BD7-BCA7941AE4ED}">
      <dgm:prSet/>
      <dgm:spPr/>
      <dgm:t>
        <a:bodyPr/>
        <a:lstStyle/>
        <a:p>
          <a:endParaRPr lang="pt-PT"/>
        </a:p>
      </dgm:t>
    </dgm:pt>
    <dgm:pt modelId="{27223BE5-86FF-4EB2-8FC8-B8D98F874A95}" type="sibTrans" cxnId="{C7DFE610-06D4-4448-9BD7-BCA7941AE4ED}">
      <dgm:prSet/>
      <dgm:spPr/>
      <dgm:t>
        <a:bodyPr/>
        <a:lstStyle/>
        <a:p>
          <a:endParaRPr lang="pt-PT"/>
        </a:p>
      </dgm:t>
    </dgm:pt>
    <dgm:pt modelId="{7C8975E2-8E2A-4F33-995B-C7AFC1319AED}">
      <dgm:prSet phldrT="[Text]"/>
      <dgm:spPr/>
      <dgm:t>
        <a:bodyPr/>
        <a:lstStyle/>
        <a:p>
          <a:r>
            <a:rPr lang="pt-PT" dirty="0" smtClean="0"/>
            <a:t>Analysis of questionnaire</a:t>
          </a:r>
          <a:endParaRPr lang="pt-PT" dirty="0"/>
        </a:p>
      </dgm:t>
    </dgm:pt>
    <dgm:pt modelId="{22652497-A162-4455-8825-1155AA5227BF}" type="parTrans" cxnId="{1AE4EC88-72BC-47E9-8AEB-B63562E049AE}">
      <dgm:prSet/>
      <dgm:spPr/>
      <dgm:t>
        <a:bodyPr/>
        <a:lstStyle/>
        <a:p>
          <a:endParaRPr lang="pt-PT"/>
        </a:p>
      </dgm:t>
    </dgm:pt>
    <dgm:pt modelId="{C9610F5E-9CAB-4E7B-9DA8-417B0C8C5A2B}" type="sibTrans" cxnId="{1AE4EC88-72BC-47E9-8AEB-B63562E049AE}">
      <dgm:prSet/>
      <dgm:spPr/>
      <dgm:t>
        <a:bodyPr/>
        <a:lstStyle/>
        <a:p>
          <a:endParaRPr lang="pt-PT"/>
        </a:p>
      </dgm:t>
    </dgm:pt>
    <dgm:pt modelId="{BE73E844-02C6-4A0C-8D7C-3099B9B60D76}">
      <dgm:prSet phldrT="[Text]"/>
      <dgm:spPr/>
      <dgm:t>
        <a:bodyPr/>
        <a:lstStyle/>
        <a:p>
          <a:r>
            <a:rPr lang="pt-PT" dirty="0" smtClean="0"/>
            <a:t>Selection of companies to visit, according with the analysis</a:t>
          </a:r>
          <a:endParaRPr lang="pt-PT" dirty="0"/>
        </a:p>
      </dgm:t>
    </dgm:pt>
    <dgm:pt modelId="{460DCD0E-97F0-4780-9A97-B19AAF5FF3A8}" type="parTrans" cxnId="{1AA12598-188E-46CD-9FA4-B7F0D2E77B2B}">
      <dgm:prSet/>
      <dgm:spPr/>
      <dgm:t>
        <a:bodyPr/>
        <a:lstStyle/>
        <a:p>
          <a:endParaRPr lang="pt-PT"/>
        </a:p>
      </dgm:t>
    </dgm:pt>
    <dgm:pt modelId="{9B40147B-D1BB-4F4F-AD7B-C7B01CF848FD}" type="sibTrans" cxnId="{1AA12598-188E-46CD-9FA4-B7F0D2E77B2B}">
      <dgm:prSet/>
      <dgm:spPr/>
      <dgm:t>
        <a:bodyPr/>
        <a:lstStyle/>
        <a:p>
          <a:endParaRPr lang="pt-PT"/>
        </a:p>
      </dgm:t>
    </dgm:pt>
    <dgm:pt modelId="{2092350F-8A1C-4E8B-AB94-0BA0C241F11B}">
      <dgm:prSet/>
      <dgm:spPr/>
      <dgm:t>
        <a:bodyPr/>
        <a:lstStyle/>
        <a:p>
          <a:r>
            <a:rPr lang="pt-PT" dirty="0" smtClean="0"/>
            <a:t>Visits</a:t>
          </a:r>
          <a:endParaRPr lang="pt-PT" dirty="0"/>
        </a:p>
      </dgm:t>
    </dgm:pt>
    <dgm:pt modelId="{9A518F7E-A1B8-4FBC-BA1E-1F7376EAEE66}" type="parTrans" cxnId="{7AE081C0-6CEE-44AE-B838-515F8EFDC50F}">
      <dgm:prSet/>
      <dgm:spPr/>
      <dgm:t>
        <a:bodyPr/>
        <a:lstStyle/>
        <a:p>
          <a:endParaRPr lang="pt-PT"/>
        </a:p>
      </dgm:t>
    </dgm:pt>
    <dgm:pt modelId="{0FB1DBB8-E551-452E-8FF6-389991656C70}" type="sibTrans" cxnId="{7AE081C0-6CEE-44AE-B838-515F8EFDC50F}">
      <dgm:prSet/>
      <dgm:spPr/>
      <dgm:t>
        <a:bodyPr/>
        <a:lstStyle/>
        <a:p>
          <a:endParaRPr lang="pt-PT"/>
        </a:p>
      </dgm:t>
    </dgm:pt>
    <dgm:pt modelId="{3535BBD3-9AF4-4AAA-BBC2-7EB96406C837}" type="pres">
      <dgm:prSet presAssocID="{F4A5ECED-1150-4ECC-8D2B-B4CBC41774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286749-437E-4F10-AF7B-143E31E415E5}" type="pres">
      <dgm:prSet presAssocID="{0E4A85C0-7C32-4DD8-A036-BB9EAAAF83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BA6CA2-E335-4F2B-86CC-CB1F2266003A}" type="pres">
      <dgm:prSet presAssocID="{5A7DDD28-55FF-4619-91EA-46704B5CD0A4}" presName="sibTrans" presStyleLbl="sibTrans1D1" presStyleIdx="0" presStyleCnt="5"/>
      <dgm:spPr/>
      <dgm:t>
        <a:bodyPr/>
        <a:lstStyle/>
        <a:p>
          <a:endParaRPr lang="pt-PT"/>
        </a:p>
      </dgm:t>
    </dgm:pt>
    <dgm:pt modelId="{86DD600E-36E5-4C66-B410-91863B23F356}" type="pres">
      <dgm:prSet presAssocID="{5A7DDD28-55FF-4619-91EA-46704B5CD0A4}" presName="connectorText" presStyleLbl="sibTrans1D1" presStyleIdx="0" presStyleCnt="5"/>
      <dgm:spPr/>
      <dgm:t>
        <a:bodyPr/>
        <a:lstStyle/>
        <a:p>
          <a:endParaRPr lang="pt-PT"/>
        </a:p>
      </dgm:t>
    </dgm:pt>
    <dgm:pt modelId="{A32E887B-1FC7-46FB-A884-1DB2A5B58256}" type="pres">
      <dgm:prSet presAssocID="{C0C602B2-C345-4574-9082-364934E178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94BF7A-FC5E-4290-B8F9-963B516BCA9D}" type="pres">
      <dgm:prSet presAssocID="{78EC5AFD-8129-44F4-83F5-7D466DF87AC6}" presName="sibTrans" presStyleLbl="sibTrans1D1" presStyleIdx="1" presStyleCnt="5"/>
      <dgm:spPr/>
      <dgm:t>
        <a:bodyPr/>
        <a:lstStyle/>
        <a:p>
          <a:endParaRPr lang="pt-PT"/>
        </a:p>
      </dgm:t>
    </dgm:pt>
    <dgm:pt modelId="{CBBEF746-8648-402F-B4D7-00B96580EBDC}" type="pres">
      <dgm:prSet presAssocID="{78EC5AFD-8129-44F4-83F5-7D466DF87AC6}" presName="connectorText" presStyleLbl="sibTrans1D1" presStyleIdx="1" presStyleCnt="5"/>
      <dgm:spPr/>
      <dgm:t>
        <a:bodyPr/>
        <a:lstStyle/>
        <a:p>
          <a:endParaRPr lang="pt-PT"/>
        </a:p>
      </dgm:t>
    </dgm:pt>
    <dgm:pt modelId="{DECFDB03-C4CA-4C86-84B2-11EB3B6ED05C}" type="pres">
      <dgm:prSet presAssocID="{5DB19D00-8AFA-4512-8C78-3FE79D9D8C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DF2DAE-CE75-4AEF-AEB4-E4D91BB0A94D}" type="pres">
      <dgm:prSet presAssocID="{27223BE5-86FF-4EB2-8FC8-B8D98F874A95}" presName="sibTrans" presStyleLbl="sibTrans1D1" presStyleIdx="2" presStyleCnt="5"/>
      <dgm:spPr/>
      <dgm:t>
        <a:bodyPr/>
        <a:lstStyle/>
        <a:p>
          <a:endParaRPr lang="pt-PT"/>
        </a:p>
      </dgm:t>
    </dgm:pt>
    <dgm:pt modelId="{EAAF76D6-8569-4A8C-8325-5E3A63688928}" type="pres">
      <dgm:prSet presAssocID="{27223BE5-86FF-4EB2-8FC8-B8D98F874A95}" presName="connectorText" presStyleLbl="sibTrans1D1" presStyleIdx="2" presStyleCnt="5"/>
      <dgm:spPr/>
      <dgm:t>
        <a:bodyPr/>
        <a:lstStyle/>
        <a:p>
          <a:endParaRPr lang="pt-PT"/>
        </a:p>
      </dgm:t>
    </dgm:pt>
    <dgm:pt modelId="{35BAC6AE-4916-48B2-9760-B87F37C8E035}" type="pres">
      <dgm:prSet presAssocID="{7C8975E2-8E2A-4F33-995B-C7AFC1319A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BD0198-9AE2-44C9-8F33-D2A3D707DDE4}" type="pres">
      <dgm:prSet presAssocID="{C9610F5E-9CAB-4E7B-9DA8-417B0C8C5A2B}" presName="sibTrans" presStyleLbl="sibTrans1D1" presStyleIdx="3" presStyleCnt="5"/>
      <dgm:spPr/>
      <dgm:t>
        <a:bodyPr/>
        <a:lstStyle/>
        <a:p>
          <a:endParaRPr lang="pt-PT"/>
        </a:p>
      </dgm:t>
    </dgm:pt>
    <dgm:pt modelId="{A2C8B48B-979B-48E9-8C8B-A285814CCC75}" type="pres">
      <dgm:prSet presAssocID="{C9610F5E-9CAB-4E7B-9DA8-417B0C8C5A2B}" presName="connectorText" presStyleLbl="sibTrans1D1" presStyleIdx="3" presStyleCnt="5"/>
      <dgm:spPr/>
      <dgm:t>
        <a:bodyPr/>
        <a:lstStyle/>
        <a:p>
          <a:endParaRPr lang="pt-PT"/>
        </a:p>
      </dgm:t>
    </dgm:pt>
    <dgm:pt modelId="{581E012B-C4FB-4439-9A01-CB84C0BEB15E}" type="pres">
      <dgm:prSet presAssocID="{BE73E844-02C6-4A0C-8D7C-3099B9B60D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C6082A-93D8-4E41-9FB5-02BA164E7C81}" type="pres">
      <dgm:prSet presAssocID="{9B40147B-D1BB-4F4F-AD7B-C7B01CF848FD}" presName="sibTrans" presStyleLbl="sibTrans1D1" presStyleIdx="4" presStyleCnt="5"/>
      <dgm:spPr/>
      <dgm:t>
        <a:bodyPr/>
        <a:lstStyle/>
        <a:p>
          <a:endParaRPr lang="pt-PT"/>
        </a:p>
      </dgm:t>
    </dgm:pt>
    <dgm:pt modelId="{17D5BDA9-7E84-43F5-863D-DC105C9D3470}" type="pres">
      <dgm:prSet presAssocID="{9B40147B-D1BB-4F4F-AD7B-C7B01CF848FD}" presName="connectorText" presStyleLbl="sibTrans1D1" presStyleIdx="4" presStyleCnt="5"/>
      <dgm:spPr/>
      <dgm:t>
        <a:bodyPr/>
        <a:lstStyle/>
        <a:p>
          <a:endParaRPr lang="pt-PT"/>
        </a:p>
      </dgm:t>
    </dgm:pt>
    <dgm:pt modelId="{69701F22-09C9-4552-B29B-34FA39DD6BBE}" type="pres">
      <dgm:prSet presAssocID="{2092350F-8A1C-4E8B-AB94-0BA0C241F1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DFE610-06D4-4448-9BD7-BCA7941AE4ED}" srcId="{F4A5ECED-1150-4ECC-8D2B-B4CBC41774B9}" destId="{5DB19D00-8AFA-4512-8C78-3FE79D9D8CD2}" srcOrd="2" destOrd="0" parTransId="{C51D917B-623E-46A4-92CF-CB2DC3A6AAA5}" sibTransId="{27223BE5-86FF-4EB2-8FC8-B8D98F874A95}"/>
    <dgm:cxn modelId="{7AE081C0-6CEE-44AE-B838-515F8EFDC50F}" srcId="{F4A5ECED-1150-4ECC-8D2B-B4CBC41774B9}" destId="{2092350F-8A1C-4E8B-AB94-0BA0C241F11B}" srcOrd="5" destOrd="0" parTransId="{9A518F7E-A1B8-4FBC-BA1E-1F7376EAEE66}" sibTransId="{0FB1DBB8-E551-452E-8FF6-389991656C70}"/>
    <dgm:cxn modelId="{D4CBD015-D032-489D-9343-F69F2E637FA1}" type="presOf" srcId="{C9610F5E-9CAB-4E7B-9DA8-417B0C8C5A2B}" destId="{9DBD0198-9AE2-44C9-8F33-D2A3D707DDE4}" srcOrd="0" destOrd="0" presId="urn:microsoft.com/office/officeart/2005/8/layout/bProcess3"/>
    <dgm:cxn modelId="{1AE4EC88-72BC-47E9-8AEB-B63562E049AE}" srcId="{F4A5ECED-1150-4ECC-8D2B-B4CBC41774B9}" destId="{7C8975E2-8E2A-4F33-995B-C7AFC1319AED}" srcOrd="3" destOrd="0" parTransId="{22652497-A162-4455-8825-1155AA5227BF}" sibTransId="{C9610F5E-9CAB-4E7B-9DA8-417B0C8C5A2B}"/>
    <dgm:cxn modelId="{4807BF38-18BC-470E-90A6-E980B77AD602}" type="presOf" srcId="{78EC5AFD-8129-44F4-83F5-7D466DF87AC6}" destId="{CBBEF746-8648-402F-B4D7-00B96580EBDC}" srcOrd="1" destOrd="0" presId="urn:microsoft.com/office/officeart/2005/8/layout/bProcess3"/>
    <dgm:cxn modelId="{876AE249-45A3-4678-BEB2-BDEA11B72D17}" type="presOf" srcId="{27223BE5-86FF-4EB2-8FC8-B8D98F874A95}" destId="{EAAF76D6-8569-4A8C-8325-5E3A63688928}" srcOrd="1" destOrd="0" presId="urn:microsoft.com/office/officeart/2005/8/layout/bProcess3"/>
    <dgm:cxn modelId="{38B3D91F-E1FB-450E-AD5B-CD4BC7764B24}" type="presOf" srcId="{0E4A85C0-7C32-4DD8-A036-BB9EAAAF836B}" destId="{D9286749-437E-4F10-AF7B-143E31E415E5}" srcOrd="0" destOrd="0" presId="urn:microsoft.com/office/officeart/2005/8/layout/bProcess3"/>
    <dgm:cxn modelId="{40C7E1CA-23B8-42BE-842B-BD56CB1EFC6E}" type="presOf" srcId="{9B40147B-D1BB-4F4F-AD7B-C7B01CF848FD}" destId="{80C6082A-93D8-4E41-9FB5-02BA164E7C81}" srcOrd="0" destOrd="0" presId="urn:microsoft.com/office/officeart/2005/8/layout/bProcess3"/>
    <dgm:cxn modelId="{9811969B-7CDC-474A-AB1C-6FF2D7DE08C9}" type="presOf" srcId="{BE73E844-02C6-4A0C-8D7C-3099B9B60D76}" destId="{581E012B-C4FB-4439-9A01-CB84C0BEB15E}" srcOrd="0" destOrd="0" presId="urn:microsoft.com/office/officeart/2005/8/layout/bProcess3"/>
    <dgm:cxn modelId="{A76D5070-1F58-493D-AF07-F10B7EF6DA06}" type="presOf" srcId="{5A7DDD28-55FF-4619-91EA-46704B5CD0A4}" destId="{86DD600E-36E5-4C66-B410-91863B23F356}" srcOrd="1" destOrd="0" presId="urn:microsoft.com/office/officeart/2005/8/layout/bProcess3"/>
    <dgm:cxn modelId="{E6B41D3A-DD64-4235-B852-415BD571C55A}" type="presOf" srcId="{5DB19D00-8AFA-4512-8C78-3FE79D9D8CD2}" destId="{DECFDB03-C4CA-4C86-84B2-11EB3B6ED05C}" srcOrd="0" destOrd="0" presId="urn:microsoft.com/office/officeart/2005/8/layout/bProcess3"/>
    <dgm:cxn modelId="{DD1F50A1-4560-49A4-9857-C2BD504A89B7}" type="presOf" srcId="{C0C602B2-C345-4574-9082-364934E178F8}" destId="{A32E887B-1FC7-46FB-A884-1DB2A5B58256}" srcOrd="0" destOrd="0" presId="urn:microsoft.com/office/officeart/2005/8/layout/bProcess3"/>
    <dgm:cxn modelId="{4C1B3645-C95A-4084-8970-35B0E6635723}" srcId="{F4A5ECED-1150-4ECC-8D2B-B4CBC41774B9}" destId="{C0C602B2-C345-4574-9082-364934E178F8}" srcOrd="1" destOrd="0" parTransId="{BF9497B4-78F8-419B-9C75-4D79C3A57B47}" sibTransId="{78EC5AFD-8129-44F4-83F5-7D466DF87AC6}"/>
    <dgm:cxn modelId="{923F8F24-E18E-4D0A-BB4E-A87FFA87A670}" type="presOf" srcId="{78EC5AFD-8129-44F4-83F5-7D466DF87AC6}" destId="{9594BF7A-FC5E-4290-B8F9-963B516BCA9D}" srcOrd="0" destOrd="0" presId="urn:microsoft.com/office/officeart/2005/8/layout/bProcess3"/>
    <dgm:cxn modelId="{AD4F8B36-F434-4026-89F8-1CC7F6AF3651}" type="presOf" srcId="{27223BE5-86FF-4EB2-8FC8-B8D98F874A95}" destId="{CBDF2DAE-CE75-4AEF-AEB4-E4D91BB0A94D}" srcOrd="0" destOrd="0" presId="urn:microsoft.com/office/officeart/2005/8/layout/bProcess3"/>
    <dgm:cxn modelId="{73117BA8-A8FB-4D7A-B64F-978146640BCD}" type="presOf" srcId="{5A7DDD28-55FF-4619-91EA-46704B5CD0A4}" destId="{0CBA6CA2-E335-4F2B-86CC-CB1F2266003A}" srcOrd="0" destOrd="0" presId="urn:microsoft.com/office/officeart/2005/8/layout/bProcess3"/>
    <dgm:cxn modelId="{4DF09AB8-A571-4117-991A-8567F61AC5DA}" type="presOf" srcId="{F4A5ECED-1150-4ECC-8D2B-B4CBC41774B9}" destId="{3535BBD3-9AF4-4AAA-BBC2-7EB96406C837}" srcOrd="0" destOrd="0" presId="urn:microsoft.com/office/officeart/2005/8/layout/bProcess3"/>
    <dgm:cxn modelId="{AB0AEA37-752F-4C61-9191-D8BFE54FDCEB}" srcId="{F4A5ECED-1150-4ECC-8D2B-B4CBC41774B9}" destId="{0E4A85C0-7C32-4DD8-A036-BB9EAAAF836B}" srcOrd="0" destOrd="0" parTransId="{FFCC8ABE-E752-413C-9AED-E5A59CF107F1}" sibTransId="{5A7DDD28-55FF-4619-91EA-46704B5CD0A4}"/>
    <dgm:cxn modelId="{1AA12598-188E-46CD-9FA4-B7F0D2E77B2B}" srcId="{F4A5ECED-1150-4ECC-8D2B-B4CBC41774B9}" destId="{BE73E844-02C6-4A0C-8D7C-3099B9B60D76}" srcOrd="4" destOrd="0" parTransId="{460DCD0E-97F0-4780-9A97-B19AAF5FF3A8}" sibTransId="{9B40147B-D1BB-4F4F-AD7B-C7B01CF848FD}"/>
    <dgm:cxn modelId="{DF171D3B-4AF8-4FB6-B974-31742B7ACD0A}" type="presOf" srcId="{7C8975E2-8E2A-4F33-995B-C7AFC1319AED}" destId="{35BAC6AE-4916-48B2-9760-B87F37C8E035}" srcOrd="0" destOrd="0" presId="urn:microsoft.com/office/officeart/2005/8/layout/bProcess3"/>
    <dgm:cxn modelId="{2507C5D0-2580-4E77-B41B-C7D288213D89}" type="presOf" srcId="{2092350F-8A1C-4E8B-AB94-0BA0C241F11B}" destId="{69701F22-09C9-4552-B29B-34FA39DD6BBE}" srcOrd="0" destOrd="0" presId="urn:microsoft.com/office/officeart/2005/8/layout/bProcess3"/>
    <dgm:cxn modelId="{ED35E068-340F-4AF0-84FC-F5D0A3F5B300}" type="presOf" srcId="{9B40147B-D1BB-4F4F-AD7B-C7B01CF848FD}" destId="{17D5BDA9-7E84-43F5-863D-DC105C9D3470}" srcOrd="1" destOrd="0" presId="urn:microsoft.com/office/officeart/2005/8/layout/bProcess3"/>
    <dgm:cxn modelId="{520861C5-D0AA-40E2-92B1-FCE2391ACE20}" type="presOf" srcId="{C9610F5E-9CAB-4E7B-9DA8-417B0C8C5A2B}" destId="{A2C8B48B-979B-48E9-8C8B-A285814CCC75}" srcOrd="1" destOrd="0" presId="urn:microsoft.com/office/officeart/2005/8/layout/bProcess3"/>
    <dgm:cxn modelId="{71AE9E5D-69BD-4A27-92E1-D901CFD41C55}" type="presParOf" srcId="{3535BBD3-9AF4-4AAA-BBC2-7EB96406C837}" destId="{D9286749-437E-4F10-AF7B-143E31E415E5}" srcOrd="0" destOrd="0" presId="urn:microsoft.com/office/officeart/2005/8/layout/bProcess3"/>
    <dgm:cxn modelId="{D5056B89-92E3-4904-8BC3-2B0EC025F971}" type="presParOf" srcId="{3535BBD3-9AF4-4AAA-BBC2-7EB96406C837}" destId="{0CBA6CA2-E335-4F2B-86CC-CB1F2266003A}" srcOrd="1" destOrd="0" presId="urn:microsoft.com/office/officeart/2005/8/layout/bProcess3"/>
    <dgm:cxn modelId="{897A7923-CC48-49AB-B859-5325EA9B1D58}" type="presParOf" srcId="{0CBA6CA2-E335-4F2B-86CC-CB1F2266003A}" destId="{86DD600E-36E5-4C66-B410-91863B23F356}" srcOrd="0" destOrd="0" presId="urn:microsoft.com/office/officeart/2005/8/layout/bProcess3"/>
    <dgm:cxn modelId="{78F7294A-31F7-4699-A92B-F92DF7EDAFEF}" type="presParOf" srcId="{3535BBD3-9AF4-4AAA-BBC2-7EB96406C837}" destId="{A32E887B-1FC7-46FB-A884-1DB2A5B58256}" srcOrd="2" destOrd="0" presId="urn:microsoft.com/office/officeart/2005/8/layout/bProcess3"/>
    <dgm:cxn modelId="{2CFFAB83-EE29-42A0-BB2F-9239D0050B7A}" type="presParOf" srcId="{3535BBD3-9AF4-4AAA-BBC2-7EB96406C837}" destId="{9594BF7A-FC5E-4290-B8F9-963B516BCA9D}" srcOrd="3" destOrd="0" presId="urn:microsoft.com/office/officeart/2005/8/layout/bProcess3"/>
    <dgm:cxn modelId="{DD9624B1-58BF-46BA-BBF7-CA77B4DCB864}" type="presParOf" srcId="{9594BF7A-FC5E-4290-B8F9-963B516BCA9D}" destId="{CBBEF746-8648-402F-B4D7-00B96580EBDC}" srcOrd="0" destOrd="0" presId="urn:microsoft.com/office/officeart/2005/8/layout/bProcess3"/>
    <dgm:cxn modelId="{1B907813-30EA-4B68-BF29-E4E1D5AFA3DD}" type="presParOf" srcId="{3535BBD3-9AF4-4AAA-BBC2-7EB96406C837}" destId="{DECFDB03-C4CA-4C86-84B2-11EB3B6ED05C}" srcOrd="4" destOrd="0" presId="urn:microsoft.com/office/officeart/2005/8/layout/bProcess3"/>
    <dgm:cxn modelId="{4A03284B-DE41-4E65-A93B-BDFD749A0C8B}" type="presParOf" srcId="{3535BBD3-9AF4-4AAA-BBC2-7EB96406C837}" destId="{CBDF2DAE-CE75-4AEF-AEB4-E4D91BB0A94D}" srcOrd="5" destOrd="0" presId="urn:microsoft.com/office/officeart/2005/8/layout/bProcess3"/>
    <dgm:cxn modelId="{C56D5228-7062-452E-9522-165BE5F63896}" type="presParOf" srcId="{CBDF2DAE-CE75-4AEF-AEB4-E4D91BB0A94D}" destId="{EAAF76D6-8569-4A8C-8325-5E3A63688928}" srcOrd="0" destOrd="0" presId="urn:microsoft.com/office/officeart/2005/8/layout/bProcess3"/>
    <dgm:cxn modelId="{26D5779C-19BD-450F-AD5B-F35A3DCDB18B}" type="presParOf" srcId="{3535BBD3-9AF4-4AAA-BBC2-7EB96406C837}" destId="{35BAC6AE-4916-48B2-9760-B87F37C8E035}" srcOrd="6" destOrd="0" presId="urn:microsoft.com/office/officeart/2005/8/layout/bProcess3"/>
    <dgm:cxn modelId="{AB43682A-0EDF-4731-B267-A0D0BB9B84ED}" type="presParOf" srcId="{3535BBD3-9AF4-4AAA-BBC2-7EB96406C837}" destId="{9DBD0198-9AE2-44C9-8F33-D2A3D707DDE4}" srcOrd="7" destOrd="0" presId="urn:microsoft.com/office/officeart/2005/8/layout/bProcess3"/>
    <dgm:cxn modelId="{3C1B9D0C-4999-4414-8B5B-5A223D9F7A5F}" type="presParOf" srcId="{9DBD0198-9AE2-44C9-8F33-D2A3D707DDE4}" destId="{A2C8B48B-979B-48E9-8C8B-A285814CCC75}" srcOrd="0" destOrd="0" presId="urn:microsoft.com/office/officeart/2005/8/layout/bProcess3"/>
    <dgm:cxn modelId="{ED05AB44-82C2-4CC8-BE18-6DAAD9323363}" type="presParOf" srcId="{3535BBD3-9AF4-4AAA-BBC2-7EB96406C837}" destId="{581E012B-C4FB-4439-9A01-CB84C0BEB15E}" srcOrd="8" destOrd="0" presId="urn:microsoft.com/office/officeart/2005/8/layout/bProcess3"/>
    <dgm:cxn modelId="{8ACE000A-3FA9-4E0A-B066-AC5BC7BAD1C3}" type="presParOf" srcId="{3535BBD3-9AF4-4AAA-BBC2-7EB96406C837}" destId="{80C6082A-93D8-4E41-9FB5-02BA164E7C81}" srcOrd="9" destOrd="0" presId="urn:microsoft.com/office/officeart/2005/8/layout/bProcess3"/>
    <dgm:cxn modelId="{6A9E6699-D815-49AB-99C9-4B4E1A3D22D0}" type="presParOf" srcId="{80C6082A-93D8-4E41-9FB5-02BA164E7C81}" destId="{17D5BDA9-7E84-43F5-863D-DC105C9D3470}" srcOrd="0" destOrd="0" presId="urn:microsoft.com/office/officeart/2005/8/layout/bProcess3"/>
    <dgm:cxn modelId="{4EBC406F-7874-42E4-94B7-97E0BDB25C4F}" type="presParOf" srcId="{3535BBD3-9AF4-4AAA-BBC2-7EB96406C837}" destId="{69701F22-09C9-4552-B29B-34FA39DD6BB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5ECED-1150-4ECC-8D2B-B4CBC41774B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0E4A85C0-7C32-4DD8-A036-BB9EAAAF836B}">
      <dgm:prSet phldrT="[Text]"/>
      <dgm:spPr/>
      <dgm:t>
        <a:bodyPr/>
        <a:lstStyle/>
        <a:p>
          <a:r>
            <a:rPr lang="pt-PT" dirty="0" smtClean="0"/>
            <a:t>ACT</a:t>
          </a:r>
          <a:r>
            <a:rPr lang="pt-PT" baseline="0" dirty="0" smtClean="0"/>
            <a:t> develops the questionnaire </a:t>
          </a:r>
          <a:endParaRPr lang="pt-PT" dirty="0"/>
        </a:p>
      </dgm:t>
    </dgm:pt>
    <dgm:pt modelId="{FFCC8ABE-E752-413C-9AED-E5A59CF107F1}" type="parTrans" cxnId="{AB0AEA37-752F-4C61-9191-D8BFE54FDCEB}">
      <dgm:prSet/>
      <dgm:spPr/>
      <dgm:t>
        <a:bodyPr/>
        <a:lstStyle/>
        <a:p>
          <a:endParaRPr lang="pt-PT"/>
        </a:p>
      </dgm:t>
    </dgm:pt>
    <dgm:pt modelId="{5A7DDD28-55FF-4619-91EA-46704B5CD0A4}" type="sibTrans" cxnId="{AB0AEA37-752F-4C61-9191-D8BFE54FDCEB}">
      <dgm:prSet/>
      <dgm:spPr/>
      <dgm:t>
        <a:bodyPr/>
        <a:lstStyle/>
        <a:p>
          <a:endParaRPr lang="pt-PT"/>
        </a:p>
      </dgm:t>
    </dgm:pt>
    <dgm:pt modelId="{C0C602B2-C345-4574-9082-364934E178F8}">
      <dgm:prSet phldrT="[Text]"/>
      <dgm:spPr/>
      <dgm:t>
        <a:bodyPr/>
        <a:lstStyle/>
        <a:p>
          <a:r>
            <a:rPr lang="pt-PT" dirty="0" smtClean="0"/>
            <a:t>Identification of companies through LI databases (sample)</a:t>
          </a:r>
          <a:endParaRPr lang="pt-PT" dirty="0"/>
        </a:p>
      </dgm:t>
    </dgm:pt>
    <dgm:pt modelId="{BF9497B4-78F8-419B-9C75-4D79C3A57B47}" type="parTrans" cxnId="{4C1B3645-C95A-4084-8970-35B0E6635723}">
      <dgm:prSet/>
      <dgm:spPr/>
      <dgm:t>
        <a:bodyPr/>
        <a:lstStyle/>
        <a:p>
          <a:endParaRPr lang="pt-PT"/>
        </a:p>
      </dgm:t>
    </dgm:pt>
    <dgm:pt modelId="{78EC5AFD-8129-44F4-83F5-7D466DF87AC6}" type="sibTrans" cxnId="{4C1B3645-C95A-4084-8970-35B0E6635723}">
      <dgm:prSet/>
      <dgm:spPr/>
      <dgm:t>
        <a:bodyPr/>
        <a:lstStyle/>
        <a:p>
          <a:endParaRPr lang="pt-PT"/>
        </a:p>
      </dgm:t>
    </dgm:pt>
    <dgm:pt modelId="{5DB19D00-8AFA-4512-8C78-3FE79D9D8CD2}">
      <dgm:prSet phldrT="[Text]"/>
      <dgm:spPr/>
      <dgm:t>
        <a:bodyPr/>
        <a:lstStyle/>
        <a:p>
          <a:r>
            <a:rPr lang="pt-PT" dirty="0" smtClean="0"/>
            <a:t>Local inspectorates receive instructions on how to use the instrument</a:t>
          </a:r>
          <a:endParaRPr lang="pt-PT" dirty="0"/>
        </a:p>
      </dgm:t>
    </dgm:pt>
    <dgm:pt modelId="{C51D917B-623E-46A4-92CF-CB2DC3A6AAA5}" type="parTrans" cxnId="{C7DFE610-06D4-4448-9BD7-BCA7941AE4ED}">
      <dgm:prSet/>
      <dgm:spPr/>
      <dgm:t>
        <a:bodyPr/>
        <a:lstStyle/>
        <a:p>
          <a:endParaRPr lang="pt-PT"/>
        </a:p>
      </dgm:t>
    </dgm:pt>
    <dgm:pt modelId="{27223BE5-86FF-4EB2-8FC8-B8D98F874A95}" type="sibTrans" cxnId="{C7DFE610-06D4-4448-9BD7-BCA7941AE4ED}">
      <dgm:prSet/>
      <dgm:spPr/>
      <dgm:t>
        <a:bodyPr/>
        <a:lstStyle/>
        <a:p>
          <a:endParaRPr lang="pt-PT"/>
        </a:p>
      </dgm:t>
    </dgm:pt>
    <dgm:pt modelId="{7C8975E2-8E2A-4F33-995B-C7AFC1319AED}">
      <dgm:prSet phldrT="[Text]"/>
      <dgm:spPr/>
      <dgm:t>
        <a:bodyPr/>
        <a:lstStyle/>
        <a:p>
          <a:r>
            <a:rPr lang="pt-PT" dirty="0" smtClean="0"/>
            <a:t>Questionnaires are sent by local inspectorates with an official letter (end of May)</a:t>
          </a:r>
          <a:endParaRPr lang="pt-PT" dirty="0"/>
        </a:p>
      </dgm:t>
    </dgm:pt>
    <dgm:pt modelId="{22652497-A162-4455-8825-1155AA5227BF}" type="parTrans" cxnId="{1AE4EC88-72BC-47E9-8AEB-B63562E049AE}">
      <dgm:prSet/>
      <dgm:spPr/>
      <dgm:t>
        <a:bodyPr/>
        <a:lstStyle/>
        <a:p>
          <a:endParaRPr lang="pt-PT"/>
        </a:p>
      </dgm:t>
    </dgm:pt>
    <dgm:pt modelId="{C9610F5E-9CAB-4E7B-9DA8-417B0C8C5A2B}" type="sibTrans" cxnId="{1AE4EC88-72BC-47E9-8AEB-B63562E049AE}">
      <dgm:prSet/>
      <dgm:spPr/>
      <dgm:t>
        <a:bodyPr/>
        <a:lstStyle/>
        <a:p>
          <a:endParaRPr lang="pt-PT"/>
        </a:p>
      </dgm:t>
    </dgm:pt>
    <dgm:pt modelId="{BE73E844-02C6-4A0C-8D7C-3099B9B60D76}">
      <dgm:prSet phldrT="[Text]"/>
      <dgm:spPr/>
      <dgm:t>
        <a:bodyPr/>
        <a:lstStyle/>
        <a:p>
          <a:r>
            <a:rPr lang="pt-PT" dirty="0" smtClean="0"/>
            <a:t>Answers requested from companies till 15  July</a:t>
          </a:r>
          <a:endParaRPr lang="pt-PT" dirty="0"/>
        </a:p>
      </dgm:t>
    </dgm:pt>
    <dgm:pt modelId="{460DCD0E-97F0-4780-9A97-B19AAF5FF3A8}" type="parTrans" cxnId="{1AA12598-188E-46CD-9FA4-B7F0D2E77B2B}">
      <dgm:prSet/>
      <dgm:spPr/>
      <dgm:t>
        <a:bodyPr/>
        <a:lstStyle/>
        <a:p>
          <a:endParaRPr lang="pt-PT"/>
        </a:p>
      </dgm:t>
    </dgm:pt>
    <dgm:pt modelId="{9B40147B-D1BB-4F4F-AD7B-C7B01CF848FD}" type="sibTrans" cxnId="{1AA12598-188E-46CD-9FA4-B7F0D2E77B2B}">
      <dgm:prSet/>
      <dgm:spPr/>
      <dgm:t>
        <a:bodyPr/>
        <a:lstStyle/>
        <a:p>
          <a:endParaRPr lang="pt-PT"/>
        </a:p>
      </dgm:t>
    </dgm:pt>
    <dgm:pt modelId="{2092350F-8A1C-4E8B-AB94-0BA0C241F11B}">
      <dgm:prSet/>
      <dgm:spPr/>
      <dgm:t>
        <a:bodyPr/>
        <a:lstStyle/>
        <a:p>
          <a:endParaRPr lang="pt-PT"/>
        </a:p>
      </dgm:t>
    </dgm:pt>
    <dgm:pt modelId="{9A518F7E-A1B8-4FBC-BA1E-1F7376EAEE66}" type="parTrans" cxnId="{7AE081C0-6CEE-44AE-B838-515F8EFDC50F}">
      <dgm:prSet/>
      <dgm:spPr/>
      <dgm:t>
        <a:bodyPr/>
        <a:lstStyle/>
        <a:p>
          <a:endParaRPr lang="pt-PT"/>
        </a:p>
      </dgm:t>
    </dgm:pt>
    <dgm:pt modelId="{0FB1DBB8-E551-452E-8FF6-389991656C70}" type="sibTrans" cxnId="{7AE081C0-6CEE-44AE-B838-515F8EFDC50F}">
      <dgm:prSet/>
      <dgm:spPr/>
      <dgm:t>
        <a:bodyPr/>
        <a:lstStyle/>
        <a:p>
          <a:endParaRPr lang="pt-PT"/>
        </a:p>
      </dgm:t>
    </dgm:pt>
    <dgm:pt modelId="{1141F61F-870A-46D4-A08F-797F654E379E}" type="pres">
      <dgm:prSet presAssocID="{F4A5ECED-1150-4ECC-8D2B-B4CBC41774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4D45C4-6B14-493A-880B-97BEA90BBE6A}" type="pres">
      <dgm:prSet presAssocID="{F4A5ECED-1150-4ECC-8D2B-B4CBC41774B9}" presName="arrow" presStyleLbl="bgShp" presStyleIdx="0" presStyleCnt="1"/>
      <dgm:spPr/>
    </dgm:pt>
    <dgm:pt modelId="{5201D23F-D9EF-4AD4-89C0-E329626852FC}" type="pres">
      <dgm:prSet presAssocID="{F4A5ECED-1150-4ECC-8D2B-B4CBC41774B9}" presName="arrowDiagram5" presStyleCnt="0"/>
      <dgm:spPr/>
    </dgm:pt>
    <dgm:pt modelId="{89C8530D-A6EE-49C4-BED9-8AD21292FF7A}" type="pres">
      <dgm:prSet presAssocID="{0E4A85C0-7C32-4DD8-A036-BB9EAAAF836B}" presName="bullet5a" presStyleLbl="node1" presStyleIdx="0" presStyleCnt="5"/>
      <dgm:spPr/>
    </dgm:pt>
    <dgm:pt modelId="{03D8A612-FD57-48CB-8C05-9F0BD175DC00}" type="pres">
      <dgm:prSet presAssocID="{0E4A85C0-7C32-4DD8-A036-BB9EAAAF836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25F3C7-4D13-479A-94AE-7E1AB6A0090D}" type="pres">
      <dgm:prSet presAssocID="{C0C602B2-C345-4574-9082-364934E178F8}" presName="bullet5b" presStyleLbl="node1" presStyleIdx="1" presStyleCnt="5"/>
      <dgm:spPr/>
    </dgm:pt>
    <dgm:pt modelId="{DE4ECDC7-B1E8-457D-A55A-507A6246A8A9}" type="pres">
      <dgm:prSet presAssocID="{C0C602B2-C345-4574-9082-364934E178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8E6E6-9CC2-4772-AF73-FF1E88EBAB8C}" type="pres">
      <dgm:prSet presAssocID="{5DB19D00-8AFA-4512-8C78-3FE79D9D8CD2}" presName="bullet5c" presStyleLbl="node1" presStyleIdx="2" presStyleCnt="5"/>
      <dgm:spPr/>
    </dgm:pt>
    <dgm:pt modelId="{AE775274-F21F-4072-92F4-DCA72E2BC27D}" type="pres">
      <dgm:prSet presAssocID="{5DB19D00-8AFA-4512-8C78-3FE79D9D8CD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2D2FF6-2E0C-4775-B721-A338DCFB09C4}" type="pres">
      <dgm:prSet presAssocID="{7C8975E2-8E2A-4F33-995B-C7AFC1319AED}" presName="bullet5d" presStyleLbl="node1" presStyleIdx="3" presStyleCnt="5"/>
      <dgm:spPr/>
    </dgm:pt>
    <dgm:pt modelId="{3E5D439F-3AE4-42E7-A149-2F7E89AAEF4D}" type="pres">
      <dgm:prSet presAssocID="{7C8975E2-8E2A-4F33-995B-C7AFC1319AE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F9D15A-CC7D-4A1A-A9F1-6FC7E6E74C32}" type="pres">
      <dgm:prSet presAssocID="{BE73E844-02C6-4A0C-8D7C-3099B9B60D76}" presName="bullet5e" presStyleLbl="node1" presStyleIdx="4" presStyleCnt="5"/>
      <dgm:spPr/>
    </dgm:pt>
    <dgm:pt modelId="{AD59B2B4-9626-4B98-BD63-2A6896DEA4FB}" type="pres">
      <dgm:prSet presAssocID="{BE73E844-02C6-4A0C-8D7C-3099B9B60D7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56BF24-CE5F-40C0-819C-57A43A7A96FD}" type="presOf" srcId="{0E4A85C0-7C32-4DD8-A036-BB9EAAAF836B}" destId="{03D8A612-FD57-48CB-8C05-9F0BD175DC00}" srcOrd="0" destOrd="0" presId="urn:microsoft.com/office/officeart/2005/8/layout/arrow2"/>
    <dgm:cxn modelId="{7AE081C0-6CEE-44AE-B838-515F8EFDC50F}" srcId="{F4A5ECED-1150-4ECC-8D2B-B4CBC41774B9}" destId="{2092350F-8A1C-4E8B-AB94-0BA0C241F11B}" srcOrd="5" destOrd="0" parTransId="{9A518F7E-A1B8-4FBC-BA1E-1F7376EAEE66}" sibTransId="{0FB1DBB8-E551-452E-8FF6-389991656C70}"/>
    <dgm:cxn modelId="{1AE4EC88-72BC-47E9-8AEB-B63562E049AE}" srcId="{F4A5ECED-1150-4ECC-8D2B-B4CBC41774B9}" destId="{7C8975E2-8E2A-4F33-995B-C7AFC1319AED}" srcOrd="3" destOrd="0" parTransId="{22652497-A162-4455-8825-1155AA5227BF}" sibTransId="{C9610F5E-9CAB-4E7B-9DA8-417B0C8C5A2B}"/>
    <dgm:cxn modelId="{01FFAB61-7709-4999-9A38-1654367C90BF}" type="presOf" srcId="{BE73E844-02C6-4A0C-8D7C-3099B9B60D76}" destId="{AD59B2B4-9626-4B98-BD63-2A6896DEA4FB}" srcOrd="0" destOrd="0" presId="urn:microsoft.com/office/officeart/2005/8/layout/arrow2"/>
    <dgm:cxn modelId="{AB0AEA37-752F-4C61-9191-D8BFE54FDCEB}" srcId="{F4A5ECED-1150-4ECC-8D2B-B4CBC41774B9}" destId="{0E4A85C0-7C32-4DD8-A036-BB9EAAAF836B}" srcOrd="0" destOrd="0" parTransId="{FFCC8ABE-E752-413C-9AED-E5A59CF107F1}" sibTransId="{5A7DDD28-55FF-4619-91EA-46704B5CD0A4}"/>
    <dgm:cxn modelId="{C7DFE610-06D4-4448-9BD7-BCA7941AE4ED}" srcId="{F4A5ECED-1150-4ECC-8D2B-B4CBC41774B9}" destId="{5DB19D00-8AFA-4512-8C78-3FE79D9D8CD2}" srcOrd="2" destOrd="0" parTransId="{C51D917B-623E-46A4-92CF-CB2DC3A6AAA5}" sibTransId="{27223BE5-86FF-4EB2-8FC8-B8D98F874A95}"/>
    <dgm:cxn modelId="{33037DD5-E27C-4EED-B0BF-E42B59D6C259}" type="presOf" srcId="{C0C602B2-C345-4574-9082-364934E178F8}" destId="{DE4ECDC7-B1E8-457D-A55A-507A6246A8A9}" srcOrd="0" destOrd="0" presId="urn:microsoft.com/office/officeart/2005/8/layout/arrow2"/>
    <dgm:cxn modelId="{FC5E04DF-79D0-4E97-BAE2-9E57ADCD7768}" type="presOf" srcId="{5DB19D00-8AFA-4512-8C78-3FE79D9D8CD2}" destId="{AE775274-F21F-4072-92F4-DCA72E2BC27D}" srcOrd="0" destOrd="0" presId="urn:microsoft.com/office/officeart/2005/8/layout/arrow2"/>
    <dgm:cxn modelId="{4C1B3645-C95A-4084-8970-35B0E6635723}" srcId="{F4A5ECED-1150-4ECC-8D2B-B4CBC41774B9}" destId="{C0C602B2-C345-4574-9082-364934E178F8}" srcOrd="1" destOrd="0" parTransId="{BF9497B4-78F8-419B-9C75-4D79C3A57B47}" sibTransId="{78EC5AFD-8129-44F4-83F5-7D466DF87AC6}"/>
    <dgm:cxn modelId="{7F6B352D-48E4-45C3-BDC5-F4ED09960831}" type="presOf" srcId="{7C8975E2-8E2A-4F33-995B-C7AFC1319AED}" destId="{3E5D439F-3AE4-42E7-A149-2F7E89AAEF4D}" srcOrd="0" destOrd="0" presId="urn:microsoft.com/office/officeart/2005/8/layout/arrow2"/>
    <dgm:cxn modelId="{77E6B524-5C01-40B4-BD82-2739F206CE8A}" type="presOf" srcId="{F4A5ECED-1150-4ECC-8D2B-B4CBC41774B9}" destId="{1141F61F-870A-46D4-A08F-797F654E379E}" srcOrd="0" destOrd="0" presId="urn:microsoft.com/office/officeart/2005/8/layout/arrow2"/>
    <dgm:cxn modelId="{1AA12598-188E-46CD-9FA4-B7F0D2E77B2B}" srcId="{F4A5ECED-1150-4ECC-8D2B-B4CBC41774B9}" destId="{BE73E844-02C6-4A0C-8D7C-3099B9B60D76}" srcOrd="4" destOrd="0" parTransId="{460DCD0E-97F0-4780-9A97-B19AAF5FF3A8}" sibTransId="{9B40147B-D1BB-4F4F-AD7B-C7B01CF848FD}"/>
    <dgm:cxn modelId="{8F744635-D5C2-41D6-B5E6-743562B81333}" type="presParOf" srcId="{1141F61F-870A-46D4-A08F-797F654E379E}" destId="{584D45C4-6B14-493A-880B-97BEA90BBE6A}" srcOrd="0" destOrd="0" presId="urn:microsoft.com/office/officeart/2005/8/layout/arrow2"/>
    <dgm:cxn modelId="{A6A41E48-0F74-4D53-8120-BF9A020F5BE8}" type="presParOf" srcId="{1141F61F-870A-46D4-A08F-797F654E379E}" destId="{5201D23F-D9EF-4AD4-89C0-E329626852FC}" srcOrd="1" destOrd="0" presId="urn:microsoft.com/office/officeart/2005/8/layout/arrow2"/>
    <dgm:cxn modelId="{5B8EFA8B-C31C-40D0-9F92-3882C43ABC6F}" type="presParOf" srcId="{5201D23F-D9EF-4AD4-89C0-E329626852FC}" destId="{89C8530D-A6EE-49C4-BED9-8AD21292FF7A}" srcOrd="0" destOrd="0" presId="urn:microsoft.com/office/officeart/2005/8/layout/arrow2"/>
    <dgm:cxn modelId="{F9DC4298-E6EE-43C4-B562-1BFFFE348CF3}" type="presParOf" srcId="{5201D23F-D9EF-4AD4-89C0-E329626852FC}" destId="{03D8A612-FD57-48CB-8C05-9F0BD175DC00}" srcOrd="1" destOrd="0" presId="urn:microsoft.com/office/officeart/2005/8/layout/arrow2"/>
    <dgm:cxn modelId="{61EB9DF8-ACFB-420B-9BFA-7C04928D1A40}" type="presParOf" srcId="{5201D23F-D9EF-4AD4-89C0-E329626852FC}" destId="{D925F3C7-4D13-479A-94AE-7E1AB6A0090D}" srcOrd="2" destOrd="0" presId="urn:microsoft.com/office/officeart/2005/8/layout/arrow2"/>
    <dgm:cxn modelId="{69F35284-35DC-478F-A0F9-2F80DF21873D}" type="presParOf" srcId="{5201D23F-D9EF-4AD4-89C0-E329626852FC}" destId="{DE4ECDC7-B1E8-457D-A55A-507A6246A8A9}" srcOrd="3" destOrd="0" presId="urn:microsoft.com/office/officeart/2005/8/layout/arrow2"/>
    <dgm:cxn modelId="{A2C6A852-E9DD-4BD8-BD57-516A3F200470}" type="presParOf" srcId="{5201D23F-D9EF-4AD4-89C0-E329626852FC}" destId="{1B38E6E6-9CC2-4772-AF73-FF1E88EBAB8C}" srcOrd="4" destOrd="0" presId="urn:microsoft.com/office/officeart/2005/8/layout/arrow2"/>
    <dgm:cxn modelId="{E73F8ABC-1DF5-4DBE-A8E3-ECF810FD4897}" type="presParOf" srcId="{5201D23F-D9EF-4AD4-89C0-E329626852FC}" destId="{AE775274-F21F-4072-92F4-DCA72E2BC27D}" srcOrd="5" destOrd="0" presId="urn:microsoft.com/office/officeart/2005/8/layout/arrow2"/>
    <dgm:cxn modelId="{997DEBB5-301B-4533-B8E4-3ED78F90FE8D}" type="presParOf" srcId="{5201D23F-D9EF-4AD4-89C0-E329626852FC}" destId="{FA2D2FF6-2E0C-4775-B721-A338DCFB09C4}" srcOrd="6" destOrd="0" presId="urn:microsoft.com/office/officeart/2005/8/layout/arrow2"/>
    <dgm:cxn modelId="{5D8C27B2-796A-45A7-AADB-3A9C7B7B0620}" type="presParOf" srcId="{5201D23F-D9EF-4AD4-89C0-E329626852FC}" destId="{3E5D439F-3AE4-42E7-A149-2F7E89AAEF4D}" srcOrd="7" destOrd="0" presId="urn:microsoft.com/office/officeart/2005/8/layout/arrow2"/>
    <dgm:cxn modelId="{75B7E75E-1FD8-4437-833C-9B763481CD28}" type="presParOf" srcId="{5201D23F-D9EF-4AD4-89C0-E329626852FC}" destId="{EDF9D15A-CC7D-4A1A-A9F1-6FC7E6E74C32}" srcOrd="8" destOrd="0" presId="urn:microsoft.com/office/officeart/2005/8/layout/arrow2"/>
    <dgm:cxn modelId="{65A2F723-FF10-4421-8564-6CE4ABADEBE7}" type="presParOf" srcId="{5201D23F-D9EF-4AD4-89C0-E329626852FC}" destId="{AD59B2B4-9626-4B98-BD63-2A6896DEA4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5ECED-1150-4ECC-8D2B-B4CBC41774B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0E4A85C0-7C32-4DD8-A036-BB9EAAAF836B}">
      <dgm:prSet phldrT="[Text]"/>
      <dgm:spPr/>
      <dgm:t>
        <a:bodyPr/>
        <a:lstStyle/>
        <a:p>
          <a:r>
            <a:rPr lang="pt-PT" dirty="0" smtClean="0"/>
            <a:t>ACT</a:t>
          </a:r>
          <a:r>
            <a:rPr lang="pt-PT" baseline="0" dirty="0" smtClean="0"/>
            <a:t> develops the questionnaire </a:t>
          </a:r>
          <a:endParaRPr lang="pt-PT" dirty="0"/>
        </a:p>
      </dgm:t>
    </dgm:pt>
    <dgm:pt modelId="{FFCC8ABE-E752-413C-9AED-E5A59CF107F1}" type="parTrans" cxnId="{AB0AEA37-752F-4C61-9191-D8BFE54FDCEB}">
      <dgm:prSet/>
      <dgm:spPr/>
      <dgm:t>
        <a:bodyPr/>
        <a:lstStyle/>
        <a:p>
          <a:endParaRPr lang="pt-PT"/>
        </a:p>
      </dgm:t>
    </dgm:pt>
    <dgm:pt modelId="{5A7DDD28-55FF-4619-91EA-46704B5CD0A4}" type="sibTrans" cxnId="{AB0AEA37-752F-4C61-9191-D8BFE54FDCEB}">
      <dgm:prSet/>
      <dgm:spPr/>
      <dgm:t>
        <a:bodyPr/>
        <a:lstStyle/>
        <a:p>
          <a:endParaRPr lang="pt-PT"/>
        </a:p>
      </dgm:t>
    </dgm:pt>
    <dgm:pt modelId="{C0C602B2-C345-4574-9082-364934E178F8}">
      <dgm:prSet phldrT="[Text]"/>
      <dgm:spPr/>
      <dgm:t>
        <a:bodyPr/>
        <a:lstStyle/>
        <a:p>
          <a:r>
            <a:rPr lang="pt-PT" dirty="0" smtClean="0"/>
            <a:t>Identification of companies through LI databases (sample)</a:t>
          </a:r>
          <a:endParaRPr lang="pt-PT" dirty="0"/>
        </a:p>
      </dgm:t>
    </dgm:pt>
    <dgm:pt modelId="{BF9497B4-78F8-419B-9C75-4D79C3A57B47}" type="parTrans" cxnId="{4C1B3645-C95A-4084-8970-35B0E6635723}">
      <dgm:prSet/>
      <dgm:spPr/>
      <dgm:t>
        <a:bodyPr/>
        <a:lstStyle/>
        <a:p>
          <a:endParaRPr lang="pt-PT"/>
        </a:p>
      </dgm:t>
    </dgm:pt>
    <dgm:pt modelId="{78EC5AFD-8129-44F4-83F5-7D466DF87AC6}" type="sibTrans" cxnId="{4C1B3645-C95A-4084-8970-35B0E6635723}">
      <dgm:prSet/>
      <dgm:spPr/>
      <dgm:t>
        <a:bodyPr/>
        <a:lstStyle/>
        <a:p>
          <a:endParaRPr lang="pt-PT"/>
        </a:p>
      </dgm:t>
    </dgm:pt>
    <dgm:pt modelId="{5DB19D00-8AFA-4512-8C78-3FE79D9D8CD2}">
      <dgm:prSet phldrT="[Text]"/>
      <dgm:spPr/>
      <dgm:t>
        <a:bodyPr/>
        <a:lstStyle/>
        <a:p>
          <a:r>
            <a:rPr lang="pt-PT" dirty="0" smtClean="0"/>
            <a:t>Local inspectorates receive instructions on how to use the instrument</a:t>
          </a:r>
          <a:endParaRPr lang="pt-PT" dirty="0"/>
        </a:p>
      </dgm:t>
    </dgm:pt>
    <dgm:pt modelId="{C51D917B-623E-46A4-92CF-CB2DC3A6AAA5}" type="parTrans" cxnId="{C7DFE610-06D4-4448-9BD7-BCA7941AE4ED}">
      <dgm:prSet/>
      <dgm:spPr/>
      <dgm:t>
        <a:bodyPr/>
        <a:lstStyle/>
        <a:p>
          <a:endParaRPr lang="pt-PT"/>
        </a:p>
      </dgm:t>
    </dgm:pt>
    <dgm:pt modelId="{27223BE5-86FF-4EB2-8FC8-B8D98F874A95}" type="sibTrans" cxnId="{C7DFE610-06D4-4448-9BD7-BCA7941AE4ED}">
      <dgm:prSet/>
      <dgm:spPr/>
      <dgm:t>
        <a:bodyPr/>
        <a:lstStyle/>
        <a:p>
          <a:endParaRPr lang="pt-PT"/>
        </a:p>
      </dgm:t>
    </dgm:pt>
    <dgm:pt modelId="{7C8975E2-8E2A-4F33-995B-C7AFC1319AED}">
      <dgm:prSet phldrT="[Text]"/>
      <dgm:spPr/>
      <dgm:t>
        <a:bodyPr/>
        <a:lstStyle/>
        <a:p>
          <a:r>
            <a:rPr lang="pt-PT" dirty="0" smtClean="0"/>
            <a:t>Questionnaires are sent by local inspectorates with an official letter (end of May)</a:t>
          </a:r>
          <a:endParaRPr lang="pt-PT" dirty="0"/>
        </a:p>
      </dgm:t>
    </dgm:pt>
    <dgm:pt modelId="{22652497-A162-4455-8825-1155AA5227BF}" type="parTrans" cxnId="{1AE4EC88-72BC-47E9-8AEB-B63562E049AE}">
      <dgm:prSet/>
      <dgm:spPr/>
      <dgm:t>
        <a:bodyPr/>
        <a:lstStyle/>
        <a:p>
          <a:endParaRPr lang="pt-PT"/>
        </a:p>
      </dgm:t>
    </dgm:pt>
    <dgm:pt modelId="{C9610F5E-9CAB-4E7B-9DA8-417B0C8C5A2B}" type="sibTrans" cxnId="{1AE4EC88-72BC-47E9-8AEB-B63562E049AE}">
      <dgm:prSet/>
      <dgm:spPr/>
      <dgm:t>
        <a:bodyPr/>
        <a:lstStyle/>
        <a:p>
          <a:endParaRPr lang="pt-PT"/>
        </a:p>
      </dgm:t>
    </dgm:pt>
    <dgm:pt modelId="{BE73E844-02C6-4A0C-8D7C-3099B9B60D76}">
      <dgm:prSet phldrT="[Text]"/>
      <dgm:spPr/>
      <dgm:t>
        <a:bodyPr/>
        <a:lstStyle/>
        <a:p>
          <a:r>
            <a:rPr lang="pt-PT" dirty="0" smtClean="0"/>
            <a:t>Answers requested from companies till 15  July</a:t>
          </a:r>
          <a:endParaRPr lang="pt-PT" dirty="0"/>
        </a:p>
      </dgm:t>
    </dgm:pt>
    <dgm:pt modelId="{460DCD0E-97F0-4780-9A97-B19AAF5FF3A8}" type="parTrans" cxnId="{1AA12598-188E-46CD-9FA4-B7F0D2E77B2B}">
      <dgm:prSet/>
      <dgm:spPr/>
      <dgm:t>
        <a:bodyPr/>
        <a:lstStyle/>
        <a:p>
          <a:endParaRPr lang="pt-PT"/>
        </a:p>
      </dgm:t>
    </dgm:pt>
    <dgm:pt modelId="{9B40147B-D1BB-4F4F-AD7B-C7B01CF848FD}" type="sibTrans" cxnId="{1AA12598-188E-46CD-9FA4-B7F0D2E77B2B}">
      <dgm:prSet/>
      <dgm:spPr/>
      <dgm:t>
        <a:bodyPr/>
        <a:lstStyle/>
        <a:p>
          <a:endParaRPr lang="pt-PT"/>
        </a:p>
      </dgm:t>
    </dgm:pt>
    <dgm:pt modelId="{2092350F-8A1C-4E8B-AB94-0BA0C241F11B}">
      <dgm:prSet/>
      <dgm:spPr/>
      <dgm:t>
        <a:bodyPr/>
        <a:lstStyle/>
        <a:p>
          <a:endParaRPr lang="pt-PT"/>
        </a:p>
      </dgm:t>
    </dgm:pt>
    <dgm:pt modelId="{9A518F7E-A1B8-4FBC-BA1E-1F7376EAEE66}" type="parTrans" cxnId="{7AE081C0-6CEE-44AE-B838-515F8EFDC50F}">
      <dgm:prSet/>
      <dgm:spPr/>
      <dgm:t>
        <a:bodyPr/>
        <a:lstStyle/>
        <a:p>
          <a:endParaRPr lang="pt-PT"/>
        </a:p>
      </dgm:t>
    </dgm:pt>
    <dgm:pt modelId="{0FB1DBB8-E551-452E-8FF6-389991656C70}" type="sibTrans" cxnId="{7AE081C0-6CEE-44AE-B838-515F8EFDC50F}">
      <dgm:prSet/>
      <dgm:spPr/>
      <dgm:t>
        <a:bodyPr/>
        <a:lstStyle/>
        <a:p>
          <a:endParaRPr lang="pt-PT"/>
        </a:p>
      </dgm:t>
    </dgm:pt>
    <dgm:pt modelId="{1141F61F-870A-46D4-A08F-797F654E379E}" type="pres">
      <dgm:prSet presAssocID="{F4A5ECED-1150-4ECC-8D2B-B4CBC41774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4D45C4-6B14-493A-880B-97BEA90BBE6A}" type="pres">
      <dgm:prSet presAssocID="{F4A5ECED-1150-4ECC-8D2B-B4CBC41774B9}" presName="arrow" presStyleLbl="bgShp" presStyleIdx="0" presStyleCnt="1"/>
      <dgm:spPr/>
    </dgm:pt>
    <dgm:pt modelId="{5201D23F-D9EF-4AD4-89C0-E329626852FC}" type="pres">
      <dgm:prSet presAssocID="{F4A5ECED-1150-4ECC-8D2B-B4CBC41774B9}" presName="arrowDiagram5" presStyleCnt="0"/>
      <dgm:spPr/>
    </dgm:pt>
    <dgm:pt modelId="{89C8530D-A6EE-49C4-BED9-8AD21292FF7A}" type="pres">
      <dgm:prSet presAssocID="{0E4A85C0-7C32-4DD8-A036-BB9EAAAF836B}" presName="bullet5a" presStyleLbl="node1" presStyleIdx="0" presStyleCnt="5"/>
      <dgm:spPr/>
    </dgm:pt>
    <dgm:pt modelId="{03D8A612-FD57-48CB-8C05-9F0BD175DC00}" type="pres">
      <dgm:prSet presAssocID="{0E4A85C0-7C32-4DD8-A036-BB9EAAAF836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25F3C7-4D13-479A-94AE-7E1AB6A0090D}" type="pres">
      <dgm:prSet presAssocID="{C0C602B2-C345-4574-9082-364934E178F8}" presName="bullet5b" presStyleLbl="node1" presStyleIdx="1" presStyleCnt="5"/>
      <dgm:spPr/>
    </dgm:pt>
    <dgm:pt modelId="{DE4ECDC7-B1E8-457D-A55A-507A6246A8A9}" type="pres">
      <dgm:prSet presAssocID="{C0C602B2-C345-4574-9082-364934E178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8E6E6-9CC2-4772-AF73-FF1E88EBAB8C}" type="pres">
      <dgm:prSet presAssocID="{5DB19D00-8AFA-4512-8C78-3FE79D9D8CD2}" presName="bullet5c" presStyleLbl="node1" presStyleIdx="2" presStyleCnt="5"/>
      <dgm:spPr/>
    </dgm:pt>
    <dgm:pt modelId="{AE775274-F21F-4072-92F4-DCA72E2BC27D}" type="pres">
      <dgm:prSet presAssocID="{5DB19D00-8AFA-4512-8C78-3FE79D9D8CD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2D2FF6-2E0C-4775-B721-A338DCFB09C4}" type="pres">
      <dgm:prSet presAssocID="{7C8975E2-8E2A-4F33-995B-C7AFC1319AED}" presName="bullet5d" presStyleLbl="node1" presStyleIdx="3" presStyleCnt="5"/>
      <dgm:spPr/>
    </dgm:pt>
    <dgm:pt modelId="{3E5D439F-3AE4-42E7-A149-2F7E89AAEF4D}" type="pres">
      <dgm:prSet presAssocID="{7C8975E2-8E2A-4F33-995B-C7AFC1319AE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F9D15A-CC7D-4A1A-A9F1-6FC7E6E74C32}" type="pres">
      <dgm:prSet presAssocID="{BE73E844-02C6-4A0C-8D7C-3099B9B60D76}" presName="bullet5e" presStyleLbl="node1" presStyleIdx="4" presStyleCnt="5"/>
      <dgm:spPr/>
    </dgm:pt>
    <dgm:pt modelId="{AD59B2B4-9626-4B98-BD63-2A6896DEA4FB}" type="pres">
      <dgm:prSet presAssocID="{BE73E844-02C6-4A0C-8D7C-3099B9B60D7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97381DD-E6A9-43D4-B031-3AF924B8671B}" type="presOf" srcId="{C0C602B2-C345-4574-9082-364934E178F8}" destId="{DE4ECDC7-B1E8-457D-A55A-507A6246A8A9}" srcOrd="0" destOrd="0" presId="urn:microsoft.com/office/officeart/2005/8/layout/arrow2"/>
    <dgm:cxn modelId="{7AE081C0-6CEE-44AE-B838-515F8EFDC50F}" srcId="{F4A5ECED-1150-4ECC-8D2B-B4CBC41774B9}" destId="{2092350F-8A1C-4E8B-AB94-0BA0C241F11B}" srcOrd="5" destOrd="0" parTransId="{9A518F7E-A1B8-4FBC-BA1E-1F7376EAEE66}" sibTransId="{0FB1DBB8-E551-452E-8FF6-389991656C70}"/>
    <dgm:cxn modelId="{A94DFCB3-3876-4974-B145-FAFD0C545AB1}" type="presOf" srcId="{5DB19D00-8AFA-4512-8C78-3FE79D9D8CD2}" destId="{AE775274-F21F-4072-92F4-DCA72E2BC27D}" srcOrd="0" destOrd="0" presId="urn:microsoft.com/office/officeart/2005/8/layout/arrow2"/>
    <dgm:cxn modelId="{1F669A71-B811-49AB-BFE6-C4EE0576BD17}" type="presOf" srcId="{7C8975E2-8E2A-4F33-995B-C7AFC1319AED}" destId="{3E5D439F-3AE4-42E7-A149-2F7E89AAEF4D}" srcOrd="0" destOrd="0" presId="urn:microsoft.com/office/officeart/2005/8/layout/arrow2"/>
    <dgm:cxn modelId="{1AE4EC88-72BC-47E9-8AEB-B63562E049AE}" srcId="{F4A5ECED-1150-4ECC-8D2B-B4CBC41774B9}" destId="{7C8975E2-8E2A-4F33-995B-C7AFC1319AED}" srcOrd="3" destOrd="0" parTransId="{22652497-A162-4455-8825-1155AA5227BF}" sibTransId="{C9610F5E-9CAB-4E7B-9DA8-417B0C8C5A2B}"/>
    <dgm:cxn modelId="{AB0AEA37-752F-4C61-9191-D8BFE54FDCEB}" srcId="{F4A5ECED-1150-4ECC-8D2B-B4CBC41774B9}" destId="{0E4A85C0-7C32-4DD8-A036-BB9EAAAF836B}" srcOrd="0" destOrd="0" parTransId="{FFCC8ABE-E752-413C-9AED-E5A59CF107F1}" sibTransId="{5A7DDD28-55FF-4619-91EA-46704B5CD0A4}"/>
    <dgm:cxn modelId="{C7DFE610-06D4-4448-9BD7-BCA7941AE4ED}" srcId="{F4A5ECED-1150-4ECC-8D2B-B4CBC41774B9}" destId="{5DB19D00-8AFA-4512-8C78-3FE79D9D8CD2}" srcOrd="2" destOrd="0" parTransId="{C51D917B-623E-46A4-92CF-CB2DC3A6AAA5}" sibTransId="{27223BE5-86FF-4EB2-8FC8-B8D98F874A95}"/>
    <dgm:cxn modelId="{18560CC0-400F-439C-8039-E9BCAA77D321}" type="presOf" srcId="{BE73E844-02C6-4A0C-8D7C-3099B9B60D76}" destId="{AD59B2B4-9626-4B98-BD63-2A6896DEA4FB}" srcOrd="0" destOrd="0" presId="urn:microsoft.com/office/officeart/2005/8/layout/arrow2"/>
    <dgm:cxn modelId="{83DAA2C5-6F9E-4300-BC13-023E09153D2F}" type="presOf" srcId="{0E4A85C0-7C32-4DD8-A036-BB9EAAAF836B}" destId="{03D8A612-FD57-48CB-8C05-9F0BD175DC00}" srcOrd="0" destOrd="0" presId="urn:microsoft.com/office/officeart/2005/8/layout/arrow2"/>
    <dgm:cxn modelId="{4C1B3645-C95A-4084-8970-35B0E6635723}" srcId="{F4A5ECED-1150-4ECC-8D2B-B4CBC41774B9}" destId="{C0C602B2-C345-4574-9082-364934E178F8}" srcOrd="1" destOrd="0" parTransId="{BF9497B4-78F8-419B-9C75-4D79C3A57B47}" sibTransId="{78EC5AFD-8129-44F4-83F5-7D466DF87AC6}"/>
    <dgm:cxn modelId="{4115831D-3FD2-426C-9E47-1FE217B899FA}" type="presOf" srcId="{F4A5ECED-1150-4ECC-8D2B-B4CBC41774B9}" destId="{1141F61F-870A-46D4-A08F-797F654E379E}" srcOrd="0" destOrd="0" presId="urn:microsoft.com/office/officeart/2005/8/layout/arrow2"/>
    <dgm:cxn modelId="{1AA12598-188E-46CD-9FA4-B7F0D2E77B2B}" srcId="{F4A5ECED-1150-4ECC-8D2B-B4CBC41774B9}" destId="{BE73E844-02C6-4A0C-8D7C-3099B9B60D76}" srcOrd="4" destOrd="0" parTransId="{460DCD0E-97F0-4780-9A97-B19AAF5FF3A8}" sibTransId="{9B40147B-D1BB-4F4F-AD7B-C7B01CF848FD}"/>
    <dgm:cxn modelId="{ADB1F7D3-611A-4E12-B29F-A2464EB38BD1}" type="presParOf" srcId="{1141F61F-870A-46D4-A08F-797F654E379E}" destId="{584D45C4-6B14-493A-880B-97BEA90BBE6A}" srcOrd="0" destOrd="0" presId="urn:microsoft.com/office/officeart/2005/8/layout/arrow2"/>
    <dgm:cxn modelId="{E310F50D-A9DF-4D62-B0EE-9E11001D5055}" type="presParOf" srcId="{1141F61F-870A-46D4-A08F-797F654E379E}" destId="{5201D23F-D9EF-4AD4-89C0-E329626852FC}" srcOrd="1" destOrd="0" presId="urn:microsoft.com/office/officeart/2005/8/layout/arrow2"/>
    <dgm:cxn modelId="{8A5AADE4-EF54-472D-836F-549333FD03FF}" type="presParOf" srcId="{5201D23F-D9EF-4AD4-89C0-E329626852FC}" destId="{89C8530D-A6EE-49C4-BED9-8AD21292FF7A}" srcOrd="0" destOrd="0" presId="urn:microsoft.com/office/officeart/2005/8/layout/arrow2"/>
    <dgm:cxn modelId="{09F20FAF-0D54-452D-B259-23735F82ED11}" type="presParOf" srcId="{5201D23F-D9EF-4AD4-89C0-E329626852FC}" destId="{03D8A612-FD57-48CB-8C05-9F0BD175DC00}" srcOrd="1" destOrd="0" presId="urn:microsoft.com/office/officeart/2005/8/layout/arrow2"/>
    <dgm:cxn modelId="{177C5D59-66B5-4E6E-A223-236EAC31547A}" type="presParOf" srcId="{5201D23F-D9EF-4AD4-89C0-E329626852FC}" destId="{D925F3C7-4D13-479A-94AE-7E1AB6A0090D}" srcOrd="2" destOrd="0" presId="urn:microsoft.com/office/officeart/2005/8/layout/arrow2"/>
    <dgm:cxn modelId="{2B408C71-4868-42DF-9919-1178B195CCC9}" type="presParOf" srcId="{5201D23F-D9EF-4AD4-89C0-E329626852FC}" destId="{DE4ECDC7-B1E8-457D-A55A-507A6246A8A9}" srcOrd="3" destOrd="0" presId="urn:microsoft.com/office/officeart/2005/8/layout/arrow2"/>
    <dgm:cxn modelId="{A061326E-E6D7-4B27-BB35-68785EE88005}" type="presParOf" srcId="{5201D23F-D9EF-4AD4-89C0-E329626852FC}" destId="{1B38E6E6-9CC2-4772-AF73-FF1E88EBAB8C}" srcOrd="4" destOrd="0" presId="urn:microsoft.com/office/officeart/2005/8/layout/arrow2"/>
    <dgm:cxn modelId="{E54F5917-BCA5-4FF3-A91F-D22A69110A24}" type="presParOf" srcId="{5201D23F-D9EF-4AD4-89C0-E329626852FC}" destId="{AE775274-F21F-4072-92F4-DCA72E2BC27D}" srcOrd="5" destOrd="0" presId="urn:microsoft.com/office/officeart/2005/8/layout/arrow2"/>
    <dgm:cxn modelId="{D0750A4D-8735-4088-AF86-C95C9607D1C5}" type="presParOf" srcId="{5201D23F-D9EF-4AD4-89C0-E329626852FC}" destId="{FA2D2FF6-2E0C-4775-B721-A338DCFB09C4}" srcOrd="6" destOrd="0" presId="urn:microsoft.com/office/officeart/2005/8/layout/arrow2"/>
    <dgm:cxn modelId="{9CBB1B61-B2E4-4972-8259-FA4431C84DE9}" type="presParOf" srcId="{5201D23F-D9EF-4AD4-89C0-E329626852FC}" destId="{3E5D439F-3AE4-42E7-A149-2F7E89AAEF4D}" srcOrd="7" destOrd="0" presId="urn:microsoft.com/office/officeart/2005/8/layout/arrow2"/>
    <dgm:cxn modelId="{47C290F0-C2DF-4432-8DD8-4F456DA9282E}" type="presParOf" srcId="{5201D23F-D9EF-4AD4-89C0-E329626852FC}" destId="{EDF9D15A-CC7D-4A1A-A9F1-6FC7E6E74C32}" srcOrd="8" destOrd="0" presId="urn:microsoft.com/office/officeart/2005/8/layout/arrow2"/>
    <dgm:cxn modelId="{0D31DF35-41BE-47A0-81C3-996433D9AD9F}" type="presParOf" srcId="{5201D23F-D9EF-4AD4-89C0-E329626852FC}" destId="{AD59B2B4-9626-4B98-BD63-2A6896DEA4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5ECED-1150-4ECC-8D2B-B4CBC41774B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0E4A85C0-7C32-4DD8-A036-BB9EAAAF836B}">
      <dgm:prSet phldrT="[Text]"/>
      <dgm:spPr/>
      <dgm:t>
        <a:bodyPr/>
        <a:lstStyle/>
        <a:p>
          <a:r>
            <a:rPr lang="pt-PT" dirty="0" smtClean="0"/>
            <a:t>ACT</a:t>
          </a:r>
          <a:r>
            <a:rPr lang="pt-PT" baseline="0" dirty="0" smtClean="0"/>
            <a:t> develops the questionnaire </a:t>
          </a:r>
          <a:endParaRPr lang="pt-PT" dirty="0"/>
        </a:p>
      </dgm:t>
    </dgm:pt>
    <dgm:pt modelId="{FFCC8ABE-E752-413C-9AED-E5A59CF107F1}" type="parTrans" cxnId="{AB0AEA37-752F-4C61-9191-D8BFE54FDCEB}">
      <dgm:prSet/>
      <dgm:spPr/>
      <dgm:t>
        <a:bodyPr/>
        <a:lstStyle/>
        <a:p>
          <a:endParaRPr lang="pt-PT"/>
        </a:p>
      </dgm:t>
    </dgm:pt>
    <dgm:pt modelId="{5A7DDD28-55FF-4619-91EA-46704B5CD0A4}" type="sibTrans" cxnId="{AB0AEA37-752F-4C61-9191-D8BFE54FDCEB}">
      <dgm:prSet/>
      <dgm:spPr/>
      <dgm:t>
        <a:bodyPr/>
        <a:lstStyle/>
        <a:p>
          <a:endParaRPr lang="pt-PT"/>
        </a:p>
      </dgm:t>
    </dgm:pt>
    <dgm:pt modelId="{C0C602B2-C345-4574-9082-364934E178F8}">
      <dgm:prSet phldrT="[Text]"/>
      <dgm:spPr/>
      <dgm:t>
        <a:bodyPr/>
        <a:lstStyle/>
        <a:p>
          <a:r>
            <a:rPr lang="pt-PT" dirty="0" smtClean="0"/>
            <a:t>Identification of companies through LI databases (sample)</a:t>
          </a:r>
          <a:endParaRPr lang="pt-PT" dirty="0"/>
        </a:p>
      </dgm:t>
    </dgm:pt>
    <dgm:pt modelId="{BF9497B4-78F8-419B-9C75-4D79C3A57B47}" type="parTrans" cxnId="{4C1B3645-C95A-4084-8970-35B0E6635723}">
      <dgm:prSet/>
      <dgm:spPr/>
      <dgm:t>
        <a:bodyPr/>
        <a:lstStyle/>
        <a:p>
          <a:endParaRPr lang="pt-PT"/>
        </a:p>
      </dgm:t>
    </dgm:pt>
    <dgm:pt modelId="{78EC5AFD-8129-44F4-83F5-7D466DF87AC6}" type="sibTrans" cxnId="{4C1B3645-C95A-4084-8970-35B0E6635723}">
      <dgm:prSet/>
      <dgm:spPr/>
      <dgm:t>
        <a:bodyPr/>
        <a:lstStyle/>
        <a:p>
          <a:endParaRPr lang="pt-PT"/>
        </a:p>
      </dgm:t>
    </dgm:pt>
    <dgm:pt modelId="{5DB19D00-8AFA-4512-8C78-3FE79D9D8CD2}">
      <dgm:prSet phldrT="[Text]"/>
      <dgm:spPr/>
      <dgm:t>
        <a:bodyPr/>
        <a:lstStyle/>
        <a:p>
          <a:r>
            <a:rPr lang="pt-PT" dirty="0" smtClean="0"/>
            <a:t>Local inspectorates receive instructions on how to use the instrument</a:t>
          </a:r>
          <a:endParaRPr lang="pt-PT" dirty="0"/>
        </a:p>
      </dgm:t>
    </dgm:pt>
    <dgm:pt modelId="{C51D917B-623E-46A4-92CF-CB2DC3A6AAA5}" type="parTrans" cxnId="{C7DFE610-06D4-4448-9BD7-BCA7941AE4ED}">
      <dgm:prSet/>
      <dgm:spPr/>
      <dgm:t>
        <a:bodyPr/>
        <a:lstStyle/>
        <a:p>
          <a:endParaRPr lang="pt-PT"/>
        </a:p>
      </dgm:t>
    </dgm:pt>
    <dgm:pt modelId="{27223BE5-86FF-4EB2-8FC8-B8D98F874A95}" type="sibTrans" cxnId="{C7DFE610-06D4-4448-9BD7-BCA7941AE4ED}">
      <dgm:prSet/>
      <dgm:spPr/>
      <dgm:t>
        <a:bodyPr/>
        <a:lstStyle/>
        <a:p>
          <a:endParaRPr lang="pt-PT"/>
        </a:p>
      </dgm:t>
    </dgm:pt>
    <dgm:pt modelId="{7C8975E2-8E2A-4F33-995B-C7AFC1319AED}">
      <dgm:prSet phldrT="[Text]"/>
      <dgm:spPr/>
      <dgm:t>
        <a:bodyPr/>
        <a:lstStyle/>
        <a:p>
          <a:r>
            <a:rPr lang="pt-PT" dirty="0" smtClean="0"/>
            <a:t>Questionnaires are sent by local inspectorates with an official letter (end of May)</a:t>
          </a:r>
          <a:endParaRPr lang="pt-PT" dirty="0"/>
        </a:p>
      </dgm:t>
    </dgm:pt>
    <dgm:pt modelId="{22652497-A162-4455-8825-1155AA5227BF}" type="parTrans" cxnId="{1AE4EC88-72BC-47E9-8AEB-B63562E049AE}">
      <dgm:prSet/>
      <dgm:spPr/>
      <dgm:t>
        <a:bodyPr/>
        <a:lstStyle/>
        <a:p>
          <a:endParaRPr lang="pt-PT"/>
        </a:p>
      </dgm:t>
    </dgm:pt>
    <dgm:pt modelId="{C9610F5E-9CAB-4E7B-9DA8-417B0C8C5A2B}" type="sibTrans" cxnId="{1AE4EC88-72BC-47E9-8AEB-B63562E049AE}">
      <dgm:prSet/>
      <dgm:spPr/>
      <dgm:t>
        <a:bodyPr/>
        <a:lstStyle/>
        <a:p>
          <a:endParaRPr lang="pt-PT"/>
        </a:p>
      </dgm:t>
    </dgm:pt>
    <dgm:pt modelId="{BE73E844-02C6-4A0C-8D7C-3099B9B60D76}">
      <dgm:prSet phldrT="[Text]"/>
      <dgm:spPr/>
      <dgm:t>
        <a:bodyPr/>
        <a:lstStyle/>
        <a:p>
          <a:r>
            <a:rPr lang="pt-PT" dirty="0" smtClean="0"/>
            <a:t>Answers requested from companies till 15  July</a:t>
          </a:r>
          <a:endParaRPr lang="pt-PT" dirty="0"/>
        </a:p>
      </dgm:t>
    </dgm:pt>
    <dgm:pt modelId="{460DCD0E-97F0-4780-9A97-B19AAF5FF3A8}" type="parTrans" cxnId="{1AA12598-188E-46CD-9FA4-B7F0D2E77B2B}">
      <dgm:prSet/>
      <dgm:spPr/>
      <dgm:t>
        <a:bodyPr/>
        <a:lstStyle/>
        <a:p>
          <a:endParaRPr lang="pt-PT"/>
        </a:p>
      </dgm:t>
    </dgm:pt>
    <dgm:pt modelId="{9B40147B-D1BB-4F4F-AD7B-C7B01CF848FD}" type="sibTrans" cxnId="{1AA12598-188E-46CD-9FA4-B7F0D2E77B2B}">
      <dgm:prSet/>
      <dgm:spPr/>
      <dgm:t>
        <a:bodyPr/>
        <a:lstStyle/>
        <a:p>
          <a:endParaRPr lang="pt-PT"/>
        </a:p>
      </dgm:t>
    </dgm:pt>
    <dgm:pt modelId="{2092350F-8A1C-4E8B-AB94-0BA0C241F11B}">
      <dgm:prSet/>
      <dgm:spPr/>
      <dgm:t>
        <a:bodyPr/>
        <a:lstStyle/>
        <a:p>
          <a:endParaRPr lang="pt-PT"/>
        </a:p>
      </dgm:t>
    </dgm:pt>
    <dgm:pt modelId="{9A518F7E-A1B8-4FBC-BA1E-1F7376EAEE66}" type="parTrans" cxnId="{7AE081C0-6CEE-44AE-B838-515F8EFDC50F}">
      <dgm:prSet/>
      <dgm:spPr/>
      <dgm:t>
        <a:bodyPr/>
        <a:lstStyle/>
        <a:p>
          <a:endParaRPr lang="pt-PT"/>
        </a:p>
      </dgm:t>
    </dgm:pt>
    <dgm:pt modelId="{0FB1DBB8-E551-452E-8FF6-389991656C70}" type="sibTrans" cxnId="{7AE081C0-6CEE-44AE-B838-515F8EFDC50F}">
      <dgm:prSet/>
      <dgm:spPr/>
      <dgm:t>
        <a:bodyPr/>
        <a:lstStyle/>
        <a:p>
          <a:endParaRPr lang="pt-PT"/>
        </a:p>
      </dgm:t>
    </dgm:pt>
    <dgm:pt modelId="{1141F61F-870A-46D4-A08F-797F654E379E}" type="pres">
      <dgm:prSet presAssocID="{F4A5ECED-1150-4ECC-8D2B-B4CBC41774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4D45C4-6B14-493A-880B-97BEA90BBE6A}" type="pres">
      <dgm:prSet presAssocID="{F4A5ECED-1150-4ECC-8D2B-B4CBC41774B9}" presName="arrow" presStyleLbl="bgShp" presStyleIdx="0" presStyleCnt="1"/>
      <dgm:spPr/>
    </dgm:pt>
    <dgm:pt modelId="{5201D23F-D9EF-4AD4-89C0-E329626852FC}" type="pres">
      <dgm:prSet presAssocID="{F4A5ECED-1150-4ECC-8D2B-B4CBC41774B9}" presName="arrowDiagram5" presStyleCnt="0"/>
      <dgm:spPr/>
    </dgm:pt>
    <dgm:pt modelId="{89C8530D-A6EE-49C4-BED9-8AD21292FF7A}" type="pres">
      <dgm:prSet presAssocID="{0E4A85C0-7C32-4DD8-A036-BB9EAAAF836B}" presName="bullet5a" presStyleLbl="node1" presStyleIdx="0" presStyleCnt="5"/>
      <dgm:spPr/>
    </dgm:pt>
    <dgm:pt modelId="{03D8A612-FD57-48CB-8C05-9F0BD175DC00}" type="pres">
      <dgm:prSet presAssocID="{0E4A85C0-7C32-4DD8-A036-BB9EAAAF836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25F3C7-4D13-479A-94AE-7E1AB6A0090D}" type="pres">
      <dgm:prSet presAssocID="{C0C602B2-C345-4574-9082-364934E178F8}" presName="bullet5b" presStyleLbl="node1" presStyleIdx="1" presStyleCnt="5"/>
      <dgm:spPr/>
    </dgm:pt>
    <dgm:pt modelId="{DE4ECDC7-B1E8-457D-A55A-507A6246A8A9}" type="pres">
      <dgm:prSet presAssocID="{C0C602B2-C345-4574-9082-364934E178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8E6E6-9CC2-4772-AF73-FF1E88EBAB8C}" type="pres">
      <dgm:prSet presAssocID="{5DB19D00-8AFA-4512-8C78-3FE79D9D8CD2}" presName="bullet5c" presStyleLbl="node1" presStyleIdx="2" presStyleCnt="5"/>
      <dgm:spPr/>
    </dgm:pt>
    <dgm:pt modelId="{AE775274-F21F-4072-92F4-DCA72E2BC27D}" type="pres">
      <dgm:prSet presAssocID="{5DB19D00-8AFA-4512-8C78-3FE79D9D8CD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2D2FF6-2E0C-4775-B721-A338DCFB09C4}" type="pres">
      <dgm:prSet presAssocID="{7C8975E2-8E2A-4F33-995B-C7AFC1319AED}" presName="bullet5d" presStyleLbl="node1" presStyleIdx="3" presStyleCnt="5"/>
      <dgm:spPr/>
    </dgm:pt>
    <dgm:pt modelId="{3E5D439F-3AE4-42E7-A149-2F7E89AAEF4D}" type="pres">
      <dgm:prSet presAssocID="{7C8975E2-8E2A-4F33-995B-C7AFC1319AE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F9D15A-CC7D-4A1A-A9F1-6FC7E6E74C32}" type="pres">
      <dgm:prSet presAssocID="{BE73E844-02C6-4A0C-8D7C-3099B9B60D76}" presName="bullet5e" presStyleLbl="node1" presStyleIdx="4" presStyleCnt="5"/>
      <dgm:spPr/>
    </dgm:pt>
    <dgm:pt modelId="{AD59B2B4-9626-4B98-BD63-2A6896DEA4FB}" type="pres">
      <dgm:prSet presAssocID="{BE73E844-02C6-4A0C-8D7C-3099B9B60D7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D94D26A-25AA-4F0E-A96A-6F706440027C}" type="presOf" srcId="{BE73E844-02C6-4A0C-8D7C-3099B9B60D76}" destId="{AD59B2B4-9626-4B98-BD63-2A6896DEA4FB}" srcOrd="0" destOrd="0" presId="urn:microsoft.com/office/officeart/2005/8/layout/arrow2"/>
    <dgm:cxn modelId="{7AE081C0-6CEE-44AE-B838-515F8EFDC50F}" srcId="{F4A5ECED-1150-4ECC-8D2B-B4CBC41774B9}" destId="{2092350F-8A1C-4E8B-AB94-0BA0C241F11B}" srcOrd="5" destOrd="0" parTransId="{9A518F7E-A1B8-4FBC-BA1E-1F7376EAEE66}" sibTransId="{0FB1DBB8-E551-452E-8FF6-389991656C70}"/>
    <dgm:cxn modelId="{2D506502-DD86-4892-99C0-0A9DA3BF25A0}" type="presOf" srcId="{F4A5ECED-1150-4ECC-8D2B-B4CBC41774B9}" destId="{1141F61F-870A-46D4-A08F-797F654E379E}" srcOrd="0" destOrd="0" presId="urn:microsoft.com/office/officeart/2005/8/layout/arrow2"/>
    <dgm:cxn modelId="{1AE4EC88-72BC-47E9-8AEB-B63562E049AE}" srcId="{F4A5ECED-1150-4ECC-8D2B-B4CBC41774B9}" destId="{7C8975E2-8E2A-4F33-995B-C7AFC1319AED}" srcOrd="3" destOrd="0" parTransId="{22652497-A162-4455-8825-1155AA5227BF}" sibTransId="{C9610F5E-9CAB-4E7B-9DA8-417B0C8C5A2B}"/>
    <dgm:cxn modelId="{AB0AEA37-752F-4C61-9191-D8BFE54FDCEB}" srcId="{F4A5ECED-1150-4ECC-8D2B-B4CBC41774B9}" destId="{0E4A85C0-7C32-4DD8-A036-BB9EAAAF836B}" srcOrd="0" destOrd="0" parTransId="{FFCC8ABE-E752-413C-9AED-E5A59CF107F1}" sibTransId="{5A7DDD28-55FF-4619-91EA-46704B5CD0A4}"/>
    <dgm:cxn modelId="{C7DFE610-06D4-4448-9BD7-BCA7941AE4ED}" srcId="{F4A5ECED-1150-4ECC-8D2B-B4CBC41774B9}" destId="{5DB19D00-8AFA-4512-8C78-3FE79D9D8CD2}" srcOrd="2" destOrd="0" parTransId="{C51D917B-623E-46A4-92CF-CB2DC3A6AAA5}" sibTransId="{27223BE5-86FF-4EB2-8FC8-B8D98F874A95}"/>
    <dgm:cxn modelId="{0716EB48-9538-475D-922F-409D26FDEF5B}" type="presOf" srcId="{0E4A85C0-7C32-4DD8-A036-BB9EAAAF836B}" destId="{03D8A612-FD57-48CB-8C05-9F0BD175DC00}" srcOrd="0" destOrd="0" presId="urn:microsoft.com/office/officeart/2005/8/layout/arrow2"/>
    <dgm:cxn modelId="{875AAB27-0522-4857-9D9B-9754309BF8D4}" type="presOf" srcId="{C0C602B2-C345-4574-9082-364934E178F8}" destId="{DE4ECDC7-B1E8-457D-A55A-507A6246A8A9}" srcOrd="0" destOrd="0" presId="urn:microsoft.com/office/officeart/2005/8/layout/arrow2"/>
    <dgm:cxn modelId="{3EE26591-A93C-4733-BAD5-D8C8468A5D5A}" type="presOf" srcId="{5DB19D00-8AFA-4512-8C78-3FE79D9D8CD2}" destId="{AE775274-F21F-4072-92F4-DCA72E2BC27D}" srcOrd="0" destOrd="0" presId="urn:microsoft.com/office/officeart/2005/8/layout/arrow2"/>
    <dgm:cxn modelId="{4C1B3645-C95A-4084-8970-35B0E6635723}" srcId="{F4A5ECED-1150-4ECC-8D2B-B4CBC41774B9}" destId="{C0C602B2-C345-4574-9082-364934E178F8}" srcOrd="1" destOrd="0" parTransId="{BF9497B4-78F8-419B-9C75-4D79C3A57B47}" sibTransId="{78EC5AFD-8129-44F4-83F5-7D466DF87AC6}"/>
    <dgm:cxn modelId="{BF34554B-4845-491C-9A9D-EF06618FC3E1}" type="presOf" srcId="{7C8975E2-8E2A-4F33-995B-C7AFC1319AED}" destId="{3E5D439F-3AE4-42E7-A149-2F7E89AAEF4D}" srcOrd="0" destOrd="0" presId="urn:microsoft.com/office/officeart/2005/8/layout/arrow2"/>
    <dgm:cxn modelId="{1AA12598-188E-46CD-9FA4-B7F0D2E77B2B}" srcId="{F4A5ECED-1150-4ECC-8D2B-B4CBC41774B9}" destId="{BE73E844-02C6-4A0C-8D7C-3099B9B60D76}" srcOrd="4" destOrd="0" parTransId="{460DCD0E-97F0-4780-9A97-B19AAF5FF3A8}" sibTransId="{9B40147B-D1BB-4F4F-AD7B-C7B01CF848FD}"/>
    <dgm:cxn modelId="{668D44A3-E2F8-4B37-B18E-7700AF8C7C29}" type="presParOf" srcId="{1141F61F-870A-46D4-A08F-797F654E379E}" destId="{584D45C4-6B14-493A-880B-97BEA90BBE6A}" srcOrd="0" destOrd="0" presId="urn:microsoft.com/office/officeart/2005/8/layout/arrow2"/>
    <dgm:cxn modelId="{DD41E1E9-8EEE-43CD-820A-CE54F8F38890}" type="presParOf" srcId="{1141F61F-870A-46D4-A08F-797F654E379E}" destId="{5201D23F-D9EF-4AD4-89C0-E329626852FC}" srcOrd="1" destOrd="0" presId="urn:microsoft.com/office/officeart/2005/8/layout/arrow2"/>
    <dgm:cxn modelId="{A7BF3CDF-F0A0-4F33-AD7A-BF7CA19F9A87}" type="presParOf" srcId="{5201D23F-D9EF-4AD4-89C0-E329626852FC}" destId="{89C8530D-A6EE-49C4-BED9-8AD21292FF7A}" srcOrd="0" destOrd="0" presId="urn:microsoft.com/office/officeart/2005/8/layout/arrow2"/>
    <dgm:cxn modelId="{C31371B8-C108-45ED-9A43-AB59DBD1E640}" type="presParOf" srcId="{5201D23F-D9EF-4AD4-89C0-E329626852FC}" destId="{03D8A612-FD57-48CB-8C05-9F0BD175DC00}" srcOrd="1" destOrd="0" presId="urn:microsoft.com/office/officeart/2005/8/layout/arrow2"/>
    <dgm:cxn modelId="{BF4460E8-9E6A-45D6-B758-3886BE781A90}" type="presParOf" srcId="{5201D23F-D9EF-4AD4-89C0-E329626852FC}" destId="{D925F3C7-4D13-479A-94AE-7E1AB6A0090D}" srcOrd="2" destOrd="0" presId="urn:microsoft.com/office/officeart/2005/8/layout/arrow2"/>
    <dgm:cxn modelId="{1F76A474-16E1-42DD-9E0B-279008C94405}" type="presParOf" srcId="{5201D23F-D9EF-4AD4-89C0-E329626852FC}" destId="{DE4ECDC7-B1E8-457D-A55A-507A6246A8A9}" srcOrd="3" destOrd="0" presId="urn:microsoft.com/office/officeart/2005/8/layout/arrow2"/>
    <dgm:cxn modelId="{64CF7050-B0D5-45D1-A6FC-EBC4C8FCA4BD}" type="presParOf" srcId="{5201D23F-D9EF-4AD4-89C0-E329626852FC}" destId="{1B38E6E6-9CC2-4772-AF73-FF1E88EBAB8C}" srcOrd="4" destOrd="0" presId="urn:microsoft.com/office/officeart/2005/8/layout/arrow2"/>
    <dgm:cxn modelId="{549055AB-B950-4E8C-B188-CAB3E80BB222}" type="presParOf" srcId="{5201D23F-D9EF-4AD4-89C0-E329626852FC}" destId="{AE775274-F21F-4072-92F4-DCA72E2BC27D}" srcOrd="5" destOrd="0" presId="urn:microsoft.com/office/officeart/2005/8/layout/arrow2"/>
    <dgm:cxn modelId="{652EDACA-D421-496E-82A8-202922BB4B85}" type="presParOf" srcId="{5201D23F-D9EF-4AD4-89C0-E329626852FC}" destId="{FA2D2FF6-2E0C-4775-B721-A338DCFB09C4}" srcOrd="6" destOrd="0" presId="urn:microsoft.com/office/officeart/2005/8/layout/arrow2"/>
    <dgm:cxn modelId="{46DBF14A-2B2B-45C1-9ADF-DBB1F904441E}" type="presParOf" srcId="{5201D23F-D9EF-4AD4-89C0-E329626852FC}" destId="{3E5D439F-3AE4-42E7-A149-2F7E89AAEF4D}" srcOrd="7" destOrd="0" presId="urn:microsoft.com/office/officeart/2005/8/layout/arrow2"/>
    <dgm:cxn modelId="{C4FAA4CE-38E3-44A2-98B8-FB99A3C30313}" type="presParOf" srcId="{5201D23F-D9EF-4AD4-89C0-E329626852FC}" destId="{EDF9D15A-CC7D-4A1A-A9F1-6FC7E6E74C32}" srcOrd="8" destOrd="0" presId="urn:microsoft.com/office/officeart/2005/8/layout/arrow2"/>
    <dgm:cxn modelId="{FD9CF520-4046-4983-AEFE-55BF6D3146DB}" type="presParOf" srcId="{5201D23F-D9EF-4AD4-89C0-E329626852FC}" destId="{AD59B2B4-9626-4B98-BD63-2A6896DEA4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5ECED-1150-4ECC-8D2B-B4CBC41774B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0E4A85C0-7C32-4DD8-A036-BB9EAAAF836B}">
      <dgm:prSet phldrT="[Text]"/>
      <dgm:spPr/>
      <dgm:t>
        <a:bodyPr/>
        <a:lstStyle/>
        <a:p>
          <a:r>
            <a:rPr lang="pt-PT" dirty="0" smtClean="0"/>
            <a:t>ACT</a:t>
          </a:r>
          <a:r>
            <a:rPr lang="pt-PT" baseline="0" dirty="0" smtClean="0"/>
            <a:t> develops the questionnaire </a:t>
          </a:r>
          <a:endParaRPr lang="pt-PT" dirty="0"/>
        </a:p>
      </dgm:t>
    </dgm:pt>
    <dgm:pt modelId="{FFCC8ABE-E752-413C-9AED-E5A59CF107F1}" type="parTrans" cxnId="{AB0AEA37-752F-4C61-9191-D8BFE54FDCEB}">
      <dgm:prSet/>
      <dgm:spPr/>
      <dgm:t>
        <a:bodyPr/>
        <a:lstStyle/>
        <a:p>
          <a:endParaRPr lang="pt-PT"/>
        </a:p>
      </dgm:t>
    </dgm:pt>
    <dgm:pt modelId="{5A7DDD28-55FF-4619-91EA-46704B5CD0A4}" type="sibTrans" cxnId="{AB0AEA37-752F-4C61-9191-D8BFE54FDCEB}">
      <dgm:prSet/>
      <dgm:spPr/>
      <dgm:t>
        <a:bodyPr/>
        <a:lstStyle/>
        <a:p>
          <a:endParaRPr lang="pt-PT"/>
        </a:p>
      </dgm:t>
    </dgm:pt>
    <dgm:pt modelId="{C0C602B2-C345-4574-9082-364934E178F8}">
      <dgm:prSet phldrT="[Text]"/>
      <dgm:spPr/>
      <dgm:t>
        <a:bodyPr/>
        <a:lstStyle/>
        <a:p>
          <a:r>
            <a:rPr lang="pt-PT" dirty="0" smtClean="0"/>
            <a:t>Identification of companies through LI databases (sample)</a:t>
          </a:r>
          <a:endParaRPr lang="pt-PT" dirty="0"/>
        </a:p>
      </dgm:t>
    </dgm:pt>
    <dgm:pt modelId="{BF9497B4-78F8-419B-9C75-4D79C3A57B47}" type="parTrans" cxnId="{4C1B3645-C95A-4084-8970-35B0E6635723}">
      <dgm:prSet/>
      <dgm:spPr/>
      <dgm:t>
        <a:bodyPr/>
        <a:lstStyle/>
        <a:p>
          <a:endParaRPr lang="pt-PT"/>
        </a:p>
      </dgm:t>
    </dgm:pt>
    <dgm:pt modelId="{78EC5AFD-8129-44F4-83F5-7D466DF87AC6}" type="sibTrans" cxnId="{4C1B3645-C95A-4084-8970-35B0E6635723}">
      <dgm:prSet/>
      <dgm:spPr/>
      <dgm:t>
        <a:bodyPr/>
        <a:lstStyle/>
        <a:p>
          <a:endParaRPr lang="pt-PT"/>
        </a:p>
      </dgm:t>
    </dgm:pt>
    <dgm:pt modelId="{5DB19D00-8AFA-4512-8C78-3FE79D9D8CD2}">
      <dgm:prSet phldrT="[Text]"/>
      <dgm:spPr/>
      <dgm:t>
        <a:bodyPr/>
        <a:lstStyle/>
        <a:p>
          <a:r>
            <a:rPr lang="pt-PT" dirty="0" smtClean="0"/>
            <a:t>Local inspectorates receive instructions on how to use the instrument</a:t>
          </a:r>
          <a:endParaRPr lang="pt-PT" dirty="0"/>
        </a:p>
      </dgm:t>
    </dgm:pt>
    <dgm:pt modelId="{C51D917B-623E-46A4-92CF-CB2DC3A6AAA5}" type="parTrans" cxnId="{C7DFE610-06D4-4448-9BD7-BCA7941AE4ED}">
      <dgm:prSet/>
      <dgm:spPr/>
      <dgm:t>
        <a:bodyPr/>
        <a:lstStyle/>
        <a:p>
          <a:endParaRPr lang="pt-PT"/>
        </a:p>
      </dgm:t>
    </dgm:pt>
    <dgm:pt modelId="{27223BE5-86FF-4EB2-8FC8-B8D98F874A95}" type="sibTrans" cxnId="{C7DFE610-06D4-4448-9BD7-BCA7941AE4ED}">
      <dgm:prSet/>
      <dgm:spPr/>
      <dgm:t>
        <a:bodyPr/>
        <a:lstStyle/>
        <a:p>
          <a:endParaRPr lang="pt-PT"/>
        </a:p>
      </dgm:t>
    </dgm:pt>
    <dgm:pt modelId="{7C8975E2-8E2A-4F33-995B-C7AFC1319AED}">
      <dgm:prSet phldrT="[Text]"/>
      <dgm:spPr/>
      <dgm:t>
        <a:bodyPr/>
        <a:lstStyle/>
        <a:p>
          <a:r>
            <a:rPr lang="pt-PT" dirty="0" smtClean="0"/>
            <a:t>Questionnaires are sent by local inspectorates with an official letter (end of May)</a:t>
          </a:r>
          <a:endParaRPr lang="pt-PT" dirty="0"/>
        </a:p>
      </dgm:t>
    </dgm:pt>
    <dgm:pt modelId="{22652497-A162-4455-8825-1155AA5227BF}" type="parTrans" cxnId="{1AE4EC88-72BC-47E9-8AEB-B63562E049AE}">
      <dgm:prSet/>
      <dgm:spPr/>
      <dgm:t>
        <a:bodyPr/>
        <a:lstStyle/>
        <a:p>
          <a:endParaRPr lang="pt-PT"/>
        </a:p>
      </dgm:t>
    </dgm:pt>
    <dgm:pt modelId="{C9610F5E-9CAB-4E7B-9DA8-417B0C8C5A2B}" type="sibTrans" cxnId="{1AE4EC88-72BC-47E9-8AEB-B63562E049AE}">
      <dgm:prSet/>
      <dgm:spPr/>
      <dgm:t>
        <a:bodyPr/>
        <a:lstStyle/>
        <a:p>
          <a:endParaRPr lang="pt-PT"/>
        </a:p>
      </dgm:t>
    </dgm:pt>
    <dgm:pt modelId="{BE73E844-02C6-4A0C-8D7C-3099B9B60D76}">
      <dgm:prSet phldrT="[Text]"/>
      <dgm:spPr/>
      <dgm:t>
        <a:bodyPr/>
        <a:lstStyle/>
        <a:p>
          <a:r>
            <a:rPr lang="pt-PT" dirty="0" smtClean="0"/>
            <a:t>Answers requested from companies till 15  July</a:t>
          </a:r>
          <a:endParaRPr lang="pt-PT" dirty="0"/>
        </a:p>
      </dgm:t>
    </dgm:pt>
    <dgm:pt modelId="{460DCD0E-97F0-4780-9A97-B19AAF5FF3A8}" type="parTrans" cxnId="{1AA12598-188E-46CD-9FA4-B7F0D2E77B2B}">
      <dgm:prSet/>
      <dgm:spPr/>
      <dgm:t>
        <a:bodyPr/>
        <a:lstStyle/>
        <a:p>
          <a:endParaRPr lang="pt-PT"/>
        </a:p>
      </dgm:t>
    </dgm:pt>
    <dgm:pt modelId="{9B40147B-D1BB-4F4F-AD7B-C7B01CF848FD}" type="sibTrans" cxnId="{1AA12598-188E-46CD-9FA4-B7F0D2E77B2B}">
      <dgm:prSet/>
      <dgm:spPr/>
      <dgm:t>
        <a:bodyPr/>
        <a:lstStyle/>
        <a:p>
          <a:endParaRPr lang="pt-PT"/>
        </a:p>
      </dgm:t>
    </dgm:pt>
    <dgm:pt modelId="{2092350F-8A1C-4E8B-AB94-0BA0C241F11B}">
      <dgm:prSet/>
      <dgm:spPr/>
      <dgm:t>
        <a:bodyPr/>
        <a:lstStyle/>
        <a:p>
          <a:endParaRPr lang="pt-PT"/>
        </a:p>
      </dgm:t>
    </dgm:pt>
    <dgm:pt modelId="{9A518F7E-A1B8-4FBC-BA1E-1F7376EAEE66}" type="parTrans" cxnId="{7AE081C0-6CEE-44AE-B838-515F8EFDC50F}">
      <dgm:prSet/>
      <dgm:spPr/>
      <dgm:t>
        <a:bodyPr/>
        <a:lstStyle/>
        <a:p>
          <a:endParaRPr lang="pt-PT"/>
        </a:p>
      </dgm:t>
    </dgm:pt>
    <dgm:pt modelId="{0FB1DBB8-E551-452E-8FF6-389991656C70}" type="sibTrans" cxnId="{7AE081C0-6CEE-44AE-B838-515F8EFDC50F}">
      <dgm:prSet/>
      <dgm:spPr/>
      <dgm:t>
        <a:bodyPr/>
        <a:lstStyle/>
        <a:p>
          <a:endParaRPr lang="pt-PT"/>
        </a:p>
      </dgm:t>
    </dgm:pt>
    <dgm:pt modelId="{1141F61F-870A-46D4-A08F-797F654E379E}" type="pres">
      <dgm:prSet presAssocID="{F4A5ECED-1150-4ECC-8D2B-B4CBC41774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4D45C4-6B14-493A-880B-97BEA90BBE6A}" type="pres">
      <dgm:prSet presAssocID="{F4A5ECED-1150-4ECC-8D2B-B4CBC41774B9}" presName="arrow" presStyleLbl="bgShp" presStyleIdx="0" presStyleCnt="1"/>
      <dgm:spPr/>
    </dgm:pt>
    <dgm:pt modelId="{5201D23F-D9EF-4AD4-89C0-E329626852FC}" type="pres">
      <dgm:prSet presAssocID="{F4A5ECED-1150-4ECC-8D2B-B4CBC41774B9}" presName="arrowDiagram5" presStyleCnt="0"/>
      <dgm:spPr/>
    </dgm:pt>
    <dgm:pt modelId="{89C8530D-A6EE-49C4-BED9-8AD21292FF7A}" type="pres">
      <dgm:prSet presAssocID="{0E4A85C0-7C32-4DD8-A036-BB9EAAAF836B}" presName="bullet5a" presStyleLbl="node1" presStyleIdx="0" presStyleCnt="5"/>
      <dgm:spPr/>
    </dgm:pt>
    <dgm:pt modelId="{03D8A612-FD57-48CB-8C05-9F0BD175DC00}" type="pres">
      <dgm:prSet presAssocID="{0E4A85C0-7C32-4DD8-A036-BB9EAAAF836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25F3C7-4D13-479A-94AE-7E1AB6A0090D}" type="pres">
      <dgm:prSet presAssocID="{C0C602B2-C345-4574-9082-364934E178F8}" presName="bullet5b" presStyleLbl="node1" presStyleIdx="1" presStyleCnt="5"/>
      <dgm:spPr/>
    </dgm:pt>
    <dgm:pt modelId="{DE4ECDC7-B1E8-457D-A55A-507A6246A8A9}" type="pres">
      <dgm:prSet presAssocID="{C0C602B2-C345-4574-9082-364934E178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8E6E6-9CC2-4772-AF73-FF1E88EBAB8C}" type="pres">
      <dgm:prSet presAssocID="{5DB19D00-8AFA-4512-8C78-3FE79D9D8CD2}" presName="bullet5c" presStyleLbl="node1" presStyleIdx="2" presStyleCnt="5"/>
      <dgm:spPr/>
    </dgm:pt>
    <dgm:pt modelId="{AE775274-F21F-4072-92F4-DCA72E2BC27D}" type="pres">
      <dgm:prSet presAssocID="{5DB19D00-8AFA-4512-8C78-3FE79D9D8CD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2D2FF6-2E0C-4775-B721-A338DCFB09C4}" type="pres">
      <dgm:prSet presAssocID="{7C8975E2-8E2A-4F33-995B-C7AFC1319AED}" presName="bullet5d" presStyleLbl="node1" presStyleIdx="3" presStyleCnt="5"/>
      <dgm:spPr/>
    </dgm:pt>
    <dgm:pt modelId="{3E5D439F-3AE4-42E7-A149-2F7E89AAEF4D}" type="pres">
      <dgm:prSet presAssocID="{7C8975E2-8E2A-4F33-995B-C7AFC1319AE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F9D15A-CC7D-4A1A-A9F1-6FC7E6E74C32}" type="pres">
      <dgm:prSet presAssocID="{BE73E844-02C6-4A0C-8D7C-3099B9B60D76}" presName="bullet5e" presStyleLbl="node1" presStyleIdx="4" presStyleCnt="5"/>
      <dgm:spPr/>
    </dgm:pt>
    <dgm:pt modelId="{AD59B2B4-9626-4B98-BD63-2A6896DEA4FB}" type="pres">
      <dgm:prSet presAssocID="{BE73E844-02C6-4A0C-8D7C-3099B9B60D7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7DF25A-1160-4D73-A801-9B1B5597B4B1}" type="presOf" srcId="{C0C602B2-C345-4574-9082-364934E178F8}" destId="{DE4ECDC7-B1E8-457D-A55A-507A6246A8A9}" srcOrd="0" destOrd="0" presId="urn:microsoft.com/office/officeart/2005/8/layout/arrow2"/>
    <dgm:cxn modelId="{7AE081C0-6CEE-44AE-B838-515F8EFDC50F}" srcId="{F4A5ECED-1150-4ECC-8D2B-B4CBC41774B9}" destId="{2092350F-8A1C-4E8B-AB94-0BA0C241F11B}" srcOrd="5" destOrd="0" parTransId="{9A518F7E-A1B8-4FBC-BA1E-1F7376EAEE66}" sibTransId="{0FB1DBB8-E551-452E-8FF6-389991656C70}"/>
    <dgm:cxn modelId="{C4446465-216F-4C26-9D15-D59A117A2F9A}" type="presOf" srcId="{0E4A85C0-7C32-4DD8-A036-BB9EAAAF836B}" destId="{03D8A612-FD57-48CB-8C05-9F0BD175DC00}" srcOrd="0" destOrd="0" presId="urn:microsoft.com/office/officeart/2005/8/layout/arrow2"/>
    <dgm:cxn modelId="{90AFA320-8D5F-45A7-9585-39DD695DC154}" type="presOf" srcId="{BE73E844-02C6-4A0C-8D7C-3099B9B60D76}" destId="{AD59B2B4-9626-4B98-BD63-2A6896DEA4FB}" srcOrd="0" destOrd="0" presId="urn:microsoft.com/office/officeart/2005/8/layout/arrow2"/>
    <dgm:cxn modelId="{1AE4EC88-72BC-47E9-8AEB-B63562E049AE}" srcId="{F4A5ECED-1150-4ECC-8D2B-B4CBC41774B9}" destId="{7C8975E2-8E2A-4F33-995B-C7AFC1319AED}" srcOrd="3" destOrd="0" parTransId="{22652497-A162-4455-8825-1155AA5227BF}" sibTransId="{C9610F5E-9CAB-4E7B-9DA8-417B0C8C5A2B}"/>
    <dgm:cxn modelId="{D3988E9C-BBAA-4D47-BE7B-1D4651663D21}" type="presOf" srcId="{F4A5ECED-1150-4ECC-8D2B-B4CBC41774B9}" destId="{1141F61F-870A-46D4-A08F-797F654E379E}" srcOrd="0" destOrd="0" presId="urn:microsoft.com/office/officeart/2005/8/layout/arrow2"/>
    <dgm:cxn modelId="{9DA35C22-87A7-4E96-81B3-AF39AFB90C0F}" type="presOf" srcId="{5DB19D00-8AFA-4512-8C78-3FE79D9D8CD2}" destId="{AE775274-F21F-4072-92F4-DCA72E2BC27D}" srcOrd="0" destOrd="0" presId="urn:microsoft.com/office/officeart/2005/8/layout/arrow2"/>
    <dgm:cxn modelId="{C7DFE610-06D4-4448-9BD7-BCA7941AE4ED}" srcId="{F4A5ECED-1150-4ECC-8D2B-B4CBC41774B9}" destId="{5DB19D00-8AFA-4512-8C78-3FE79D9D8CD2}" srcOrd="2" destOrd="0" parTransId="{C51D917B-623E-46A4-92CF-CB2DC3A6AAA5}" sibTransId="{27223BE5-86FF-4EB2-8FC8-B8D98F874A95}"/>
    <dgm:cxn modelId="{AB0AEA37-752F-4C61-9191-D8BFE54FDCEB}" srcId="{F4A5ECED-1150-4ECC-8D2B-B4CBC41774B9}" destId="{0E4A85C0-7C32-4DD8-A036-BB9EAAAF836B}" srcOrd="0" destOrd="0" parTransId="{FFCC8ABE-E752-413C-9AED-E5A59CF107F1}" sibTransId="{5A7DDD28-55FF-4619-91EA-46704B5CD0A4}"/>
    <dgm:cxn modelId="{1D87F55B-67E0-47F4-8142-774534CA0505}" type="presOf" srcId="{7C8975E2-8E2A-4F33-995B-C7AFC1319AED}" destId="{3E5D439F-3AE4-42E7-A149-2F7E89AAEF4D}" srcOrd="0" destOrd="0" presId="urn:microsoft.com/office/officeart/2005/8/layout/arrow2"/>
    <dgm:cxn modelId="{4C1B3645-C95A-4084-8970-35B0E6635723}" srcId="{F4A5ECED-1150-4ECC-8D2B-B4CBC41774B9}" destId="{C0C602B2-C345-4574-9082-364934E178F8}" srcOrd="1" destOrd="0" parTransId="{BF9497B4-78F8-419B-9C75-4D79C3A57B47}" sibTransId="{78EC5AFD-8129-44F4-83F5-7D466DF87AC6}"/>
    <dgm:cxn modelId="{1AA12598-188E-46CD-9FA4-B7F0D2E77B2B}" srcId="{F4A5ECED-1150-4ECC-8D2B-B4CBC41774B9}" destId="{BE73E844-02C6-4A0C-8D7C-3099B9B60D76}" srcOrd="4" destOrd="0" parTransId="{460DCD0E-97F0-4780-9A97-B19AAF5FF3A8}" sibTransId="{9B40147B-D1BB-4F4F-AD7B-C7B01CF848FD}"/>
    <dgm:cxn modelId="{14BA2717-411B-40B3-A337-798241778D89}" type="presParOf" srcId="{1141F61F-870A-46D4-A08F-797F654E379E}" destId="{584D45C4-6B14-493A-880B-97BEA90BBE6A}" srcOrd="0" destOrd="0" presId="urn:microsoft.com/office/officeart/2005/8/layout/arrow2"/>
    <dgm:cxn modelId="{617009D8-2C46-4C59-A127-229DF220773D}" type="presParOf" srcId="{1141F61F-870A-46D4-A08F-797F654E379E}" destId="{5201D23F-D9EF-4AD4-89C0-E329626852FC}" srcOrd="1" destOrd="0" presId="urn:microsoft.com/office/officeart/2005/8/layout/arrow2"/>
    <dgm:cxn modelId="{C8442C65-F873-4F04-8C3A-16985BA03E1C}" type="presParOf" srcId="{5201D23F-D9EF-4AD4-89C0-E329626852FC}" destId="{89C8530D-A6EE-49C4-BED9-8AD21292FF7A}" srcOrd="0" destOrd="0" presId="urn:microsoft.com/office/officeart/2005/8/layout/arrow2"/>
    <dgm:cxn modelId="{6E6DB67E-DC17-45C0-AC2A-ABCD07077E0B}" type="presParOf" srcId="{5201D23F-D9EF-4AD4-89C0-E329626852FC}" destId="{03D8A612-FD57-48CB-8C05-9F0BD175DC00}" srcOrd="1" destOrd="0" presId="urn:microsoft.com/office/officeart/2005/8/layout/arrow2"/>
    <dgm:cxn modelId="{2BD285CF-9BC5-458B-A4AD-D8C52A2FCAD6}" type="presParOf" srcId="{5201D23F-D9EF-4AD4-89C0-E329626852FC}" destId="{D925F3C7-4D13-479A-94AE-7E1AB6A0090D}" srcOrd="2" destOrd="0" presId="urn:microsoft.com/office/officeart/2005/8/layout/arrow2"/>
    <dgm:cxn modelId="{EE1E69F6-FE16-4862-801F-4D780FAAE0F7}" type="presParOf" srcId="{5201D23F-D9EF-4AD4-89C0-E329626852FC}" destId="{DE4ECDC7-B1E8-457D-A55A-507A6246A8A9}" srcOrd="3" destOrd="0" presId="urn:microsoft.com/office/officeart/2005/8/layout/arrow2"/>
    <dgm:cxn modelId="{549533C3-F7F1-4143-B06E-3B813F04964F}" type="presParOf" srcId="{5201D23F-D9EF-4AD4-89C0-E329626852FC}" destId="{1B38E6E6-9CC2-4772-AF73-FF1E88EBAB8C}" srcOrd="4" destOrd="0" presId="urn:microsoft.com/office/officeart/2005/8/layout/arrow2"/>
    <dgm:cxn modelId="{D920D4A5-7482-4F0D-A9AE-4732F6835D95}" type="presParOf" srcId="{5201D23F-D9EF-4AD4-89C0-E329626852FC}" destId="{AE775274-F21F-4072-92F4-DCA72E2BC27D}" srcOrd="5" destOrd="0" presId="urn:microsoft.com/office/officeart/2005/8/layout/arrow2"/>
    <dgm:cxn modelId="{853D1D33-A301-4F77-AE46-602C690C63AE}" type="presParOf" srcId="{5201D23F-D9EF-4AD4-89C0-E329626852FC}" destId="{FA2D2FF6-2E0C-4775-B721-A338DCFB09C4}" srcOrd="6" destOrd="0" presId="urn:microsoft.com/office/officeart/2005/8/layout/arrow2"/>
    <dgm:cxn modelId="{1A33B157-ED82-4E6A-A95A-27096309079B}" type="presParOf" srcId="{5201D23F-D9EF-4AD4-89C0-E329626852FC}" destId="{3E5D439F-3AE4-42E7-A149-2F7E89AAEF4D}" srcOrd="7" destOrd="0" presId="urn:microsoft.com/office/officeart/2005/8/layout/arrow2"/>
    <dgm:cxn modelId="{84CDDFCE-6944-4F63-BF3C-798AF61E6EAE}" type="presParOf" srcId="{5201D23F-D9EF-4AD4-89C0-E329626852FC}" destId="{EDF9D15A-CC7D-4A1A-A9F1-6FC7E6E74C32}" srcOrd="8" destOrd="0" presId="urn:microsoft.com/office/officeart/2005/8/layout/arrow2"/>
    <dgm:cxn modelId="{595EA05E-AC19-4A5B-A24A-412E2378B355}" type="presParOf" srcId="{5201D23F-D9EF-4AD4-89C0-E329626852FC}" destId="{AD59B2B4-9626-4B98-BD63-2A6896DEA4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D1A82-75D4-4572-9FA1-85B0B322BD4D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2DF7B93F-AF80-4C0E-8BFA-3620C3741A2A}">
      <dgm:prSet phldrT="[Text]"/>
      <dgm:spPr/>
      <dgm:t>
        <a:bodyPr/>
        <a:lstStyle/>
        <a:p>
          <a:r>
            <a:rPr lang="pt-PT" dirty="0" smtClean="0"/>
            <a:t>Sectoral indicators</a:t>
          </a:r>
          <a:endParaRPr lang="pt-PT" dirty="0"/>
        </a:p>
      </dgm:t>
    </dgm:pt>
    <dgm:pt modelId="{629B5E01-A158-43C2-BA75-69AAB39D22D1}" type="parTrans" cxnId="{D247A3F5-5FFB-4634-853E-57CAAA7FB08C}">
      <dgm:prSet/>
      <dgm:spPr/>
      <dgm:t>
        <a:bodyPr/>
        <a:lstStyle/>
        <a:p>
          <a:endParaRPr lang="pt-PT"/>
        </a:p>
      </dgm:t>
    </dgm:pt>
    <dgm:pt modelId="{39C02056-7C19-4E8C-8C66-658A41A9D72A}" type="sibTrans" cxnId="{D247A3F5-5FFB-4634-853E-57CAAA7FB08C}">
      <dgm:prSet/>
      <dgm:spPr/>
      <dgm:t>
        <a:bodyPr/>
        <a:lstStyle/>
        <a:p>
          <a:endParaRPr lang="pt-PT"/>
        </a:p>
      </dgm:t>
    </dgm:pt>
    <dgm:pt modelId="{A9BD9157-2EAF-4355-B989-887BBEAB7E71}">
      <dgm:prSet phldrT="[Text]" custT="1"/>
      <dgm:spPr/>
      <dgm:t>
        <a:bodyPr/>
        <a:lstStyle/>
        <a:p>
          <a:r>
            <a:rPr lang="pt-PT" sz="1800" b="1" dirty="0" smtClean="0">
              <a:solidFill>
                <a:srgbClr val="FFC000"/>
              </a:solidFill>
            </a:rPr>
            <a:t>Dry cleaning</a:t>
          </a:r>
        </a:p>
        <a:p>
          <a:r>
            <a:rPr lang="pt-PT" sz="1500" dirty="0" smtClean="0"/>
            <a:t>- Perchloethylene</a:t>
          </a:r>
        </a:p>
        <a:p>
          <a:r>
            <a:rPr lang="pt-PT" sz="1500" dirty="0" smtClean="0"/>
            <a:t>(Tetrachloethylene)</a:t>
          </a:r>
        </a:p>
        <a:p>
          <a:r>
            <a:rPr lang="pt-PT" sz="1500" dirty="0" smtClean="0"/>
            <a:t>- Other clothes cleaning agent</a:t>
          </a:r>
        </a:p>
        <a:p>
          <a:r>
            <a:rPr lang="pt-PT" sz="1500" dirty="0" smtClean="0"/>
            <a:t>- Surfactors</a:t>
          </a:r>
        </a:p>
        <a:p>
          <a:r>
            <a:rPr lang="pt-PT" sz="1500" dirty="0" smtClean="0"/>
            <a:t>- Organic solvents</a:t>
          </a:r>
        </a:p>
        <a:p>
          <a:r>
            <a:rPr lang="pt-PT" sz="1500" dirty="0" smtClean="0"/>
            <a:t>- Other cleaning agents</a:t>
          </a:r>
        </a:p>
      </dgm:t>
    </dgm:pt>
    <dgm:pt modelId="{25B2A8E1-C6DA-4EFD-80F4-2E59D6B5B8D3}" type="parTrans" cxnId="{A18D3002-FFE1-445A-BF3B-9FA4F1537A02}">
      <dgm:prSet/>
      <dgm:spPr/>
      <dgm:t>
        <a:bodyPr/>
        <a:lstStyle/>
        <a:p>
          <a:endParaRPr lang="pt-PT"/>
        </a:p>
      </dgm:t>
    </dgm:pt>
    <dgm:pt modelId="{DE17A3CC-2FEF-4EFF-89A4-C92FCCF7FA11}" type="sibTrans" cxnId="{A18D3002-FFE1-445A-BF3B-9FA4F1537A02}">
      <dgm:prSet/>
      <dgm:spPr/>
      <dgm:t>
        <a:bodyPr/>
        <a:lstStyle/>
        <a:p>
          <a:endParaRPr lang="pt-PT"/>
        </a:p>
      </dgm:t>
    </dgm:pt>
    <dgm:pt modelId="{C9EF218A-3644-4B3C-A114-F93468E26661}">
      <dgm:prSet phldrT="[Text]" custT="1"/>
      <dgm:spPr/>
      <dgm:t>
        <a:bodyPr/>
        <a:lstStyle/>
        <a:p>
          <a:r>
            <a:rPr lang="pt-PT" sz="1800" dirty="0" smtClean="0">
              <a:solidFill>
                <a:srgbClr val="FFC000"/>
              </a:solidFill>
            </a:rPr>
            <a:t>Industrial cleaning</a:t>
          </a:r>
        </a:p>
        <a:p>
          <a:endParaRPr lang="pt-PT" sz="2200" dirty="0" smtClean="0"/>
        </a:p>
        <a:p>
          <a:endParaRPr lang="pt-PT" sz="2200" dirty="0" smtClean="0"/>
        </a:p>
        <a:p>
          <a:r>
            <a:rPr lang="pt-PT" sz="1500" dirty="0" smtClean="0"/>
            <a:t> - </a:t>
          </a:r>
          <a:r>
            <a:rPr lang="pt-PT" sz="1500" dirty="0" err="1" smtClean="0"/>
            <a:t>Acids</a:t>
          </a:r>
          <a:endParaRPr lang="pt-PT" sz="1500" dirty="0" smtClean="0"/>
        </a:p>
        <a:p>
          <a:r>
            <a:rPr lang="pt-PT" sz="1500" dirty="0" smtClean="0"/>
            <a:t>-  </a:t>
          </a:r>
          <a:r>
            <a:rPr lang="pt-PT" sz="1500" dirty="0" err="1" smtClean="0"/>
            <a:t>Hypochlorites</a:t>
          </a:r>
          <a:endParaRPr lang="pt-PT" sz="1500" dirty="0" smtClean="0"/>
        </a:p>
        <a:p>
          <a:r>
            <a:rPr lang="pt-PT" sz="1500" dirty="0" smtClean="0"/>
            <a:t>- Ammoniac</a:t>
          </a:r>
        </a:p>
        <a:p>
          <a:r>
            <a:rPr lang="pt-PT" sz="1500" dirty="0" smtClean="0"/>
            <a:t>- Hydroxides </a:t>
          </a:r>
        </a:p>
        <a:p>
          <a:endParaRPr lang="pt-PT" sz="2200" dirty="0"/>
        </a:p>
      </dgm:t>
    </dgm:pt>
    <dgm:pt modelId="{E4F4FADA-BAB1-4728-82F1-3D6F96D767F5}" type="parTrans" cxnId="{AE566FE0-4139-47E9-8326-A9D12C0C1D2E}">
      <dgm:prSet/>
      <dgm:spPr/>
      <dgm:t>
        <a:bodyPr/>
        <a:lstStyle/>
        <a:p>
          <a:endParaRPr lang="pt-PT"/>
        </a:p>
      </dgm:t>
    </dgm:pt>
    <dgm:pt modelId="{7F23CACA-E96D-42A2-B66B-110787A80A22}" type="sibTrans" cxnId="{AE566FE0-4139-47E9-8326-A9D12C0C1D2E}">
      <dgm:prSet/>
      <dgm:spPr/>
      <dgm:t>
        <a:bodyPr/>
        <a:lstStyle/>
        <a:p>
          <a:endParaRPr lang="pt-PT"/>
        </a:p>
      </dgm:t>
    </dgm:pt>
    <dgm:pt modelId="{07130B45-8931-45EC-808A-4F81DD4F325B}">
      <dgm:prSet phldrT="[Text]" custT="1"/>
      <dgm:spPr/>
      <dgm:t>
        <a:bodyPr/>
        <a:lstStyle/>
        <a:p>
          <a:r>
            <a:rPr lang="pt-PT" sz="2000" b="1" dirty="0" smtClean="0">
              <a:solidFill>
                <a:srgbClr val="FFC000"/>
              </a:solidFill>
            </a:rPr>
            <a:t>Furniture</a:t>
          </a:r>
        </a:p>
        <a:p>
          <a:endParaRPr lang="pt-PT" sz="2000" b="1" dirty="0" smtClean="0">
            <a:solidFill>
              <a:srgbClr val="FFC000"/>
            </a:solidFill>
          </a:endParaRPr>
        </a:p>
        <a:p>
          <a:endParaRPr lang="pt-PT" sz="2000" b="1" dirty="0" smtClean="0">
            <a:solidFill>
              <a:srgbClr val="FFC000"/>
            </a:solidFill>
          </a:endParaRPr>
        </a:p>
        <a:p>
          <a:endParaRPr lang="pt-PT" sz="2000" b="1" dirty="0" smtClean="0">
            <a:solidFill>
              <a:srgbClr val="FFC000"/>
            </a:solidFill>
          </a:endParaRPr>
        </a:p>
        <a:p>
          <a:r>
            <a:rPr lang="pt-PT" sz="1500" dirty="0" smtClean="0"/>
            <a:t>- Wood dust</a:t>
          </a:r>
        </a:p>
        <a:p>
          <a:r>
            <a:rPr lang="pt-PT" sz="1500" dirty="0" smtClean="0"/>
            <a:t>- Solvents</a:t>
          </a:r>
        </a:p>
        <a:p>
          <a:r>
            <a:rPr lang="pt-PT" sz="1500" dirty="0" smtClean="0"/>
            <a:t>- Paints, glues, varnishes</a:t>
          </a:r>
        </a:p>
        <a:p>
          <a:r>
            <a:rPr lang="pt-PT" sz="1500" dirty="0" smtClean="0"/>
            <a:t>- Preservatives</a:t>
          </a:r>
          <a:endParaRPr lang="pt-PT" sz="1500" dirty="0"/>
        </a:p>
      </dgm:t>
    </dgm:pt>
    <dgm:pt modelId="{5807C4A4-D30B-4B1E-890C-0C7CA8A363A3}" type="parTrans" cxnId="{395C8CB1-6FB0-41DA-AB01-0D382512CD25}">
      <dgm:prSet/>
      <dgm:spPr/>
      <dgm:t>
        <a:bodyPr/>
        <a:lstStyle/>
        <a:p>
          <a:endParaRPr lang="pt-PT"/>
        </a:p>
      </dgm:t>
    </dgm:pt>
    <dgm:pt modelId="{D567CACA-7DA7-4AE3-A572-8C51E1D7C71B}" type="sibTrans" cxnId="{395C8CB1-6FB0-41DA-AB01-0D382512CD25}">
      <dgm:prSet/>
      <dgm:spPr/>
      <dgm:t>
        <a:bodyPr/>
        <a:lstStyle/>
        <a:p>
          <a:endParaRPr lang="pt-PT"/>
        </a:p>
      </dgm:t>
    </dgm:pt>
    <dgm:pt modelId="{810C109B-9670-486D-B00D-AA55C78A89BB}">
      <dgm:prSet custT="1"/>
      <dgm:spPr/>
      <dgm:t>
        <a:bodyPr/>
        <a:lstStyle/>
        <a:p>
          <a:r>
            <a:rPr lang="pt-PT" sz="1800" b="1" dirty="0" smtClean="0">
              <a:solidFill>
                <a:srgbClr val="FFC000"/>
              </a:solidFill>
            </a:rPr>
            <a:t>MVR</a:t>
          </a:r>
        </a:p>
        <a:p>
          <a:endParaRPr lang="pt-PT" sz="1600" dirty="0" smtClean="0"/>
        </a:p>
        <a:p>
          <a:r>
            <a:rPr lang="pt-PT" sz="1600" dirty="0" smtClean="0"/>
            <a:t>- Paints with isocyanets</a:t>
          </a:r>
        </a:p>
        <a:p>
          <a:r>
            <a:rPr lang="pt-PT" sz="1600" dirty="0" smtClean="0"/>
            <a:t>- </a:t>
          </a:r>
          <a:r>
            <a:rPr lang="pt-PT" sz="1600" dirty="0" err="1" smtClean="0"/>
            <a:t>Other</a:t>
          </a:r>
          <a:r>
            <a:rPr lang="pt-PT" sz="1600" dirty="0" smtClean="0"/>
            <a:t> </a:t>
          </a:r>
          <a:r>
            <a:rPr lang="pt-PT" sz="1600" dirty="0" err="1" smtClean="0"/>
            <a:t>respiratory</a:t>
          </a:r>
          <a:r>
            <a:rPr lang="pt-PT" sz="1600" dirty="0" smtClean="0"/>
            <a:t> </a:t>
          </a:r>
          <a:r>
            <a:rPr lang="pt-PT" sz="1600" dirty="0" err="1" smtClean="0"/>
            <a:t>risks</a:t>
          </a:r>
          <a:r>
            <a:rPr lang="pt-PT" sz="1600" dirty="0" smtClean="0"/>
            <a:t> (</a:t>
          </a:r>
          <a:r>
            <a:rPr lang="pt-PT" sz="1600" dirty="0" err="1" smtClean="0"/>
            <a:t>dusts</a:t>
          </a:r>
          <a:r>
            <a:rPr lang="pt-PT" sz="1600" dirty="0" smtClean="0"/>
            <a:t>, fumes </a:t>
          </a:r>
          <a:r>
            <a:rPr lang="pt-PT" sz="1600" dirty="0" err="1" smtClean="0"/>
            <a:t>and</a:t>
          </a:r>
          <a:r>
            <a:rPr lang="pt-PT" sz="1600" dirty="0" smtClean="0"/>
            <a:t> gases)</a:t>
          </a:r>
        </a:p>
        <a:p>
          <a:r>
            <a:rPr lang="pt-PT" sz="1600" dirty="0" smtClean="0"/>
            <a:t>- </a:t>
          </a:r>
          <a:r>
            <a:rPr lang="pt-PT" sz="1600" dirty="0" err="1" smtClean="0"/>
            <a:t>Skin</a:t>
          </a:r>
          <a:r>
            <a:rPr lang="pt-PT" sz="1600" dirty="0" smtClean="0"/>
            <a:t> </a:t>
          </a:r>
          <a:r>
            <a:rPr lang="pt-PT" sz="1600" dirty="0" err="1" smtClean="0"/>
            <a:t>risks</a:t>
          </a:r>
          <a:r>
            <a:rPr lang="pt-PT" sz="1600" dirty="0" smtClean="0"/>
            <a:t> (</a:t>
          </a:r>
          <a:r>
            <a:rPr lang="pt-PT" sz="1600" dirty="0" err="1" smtClean="0"/>
            <a:t>e.e</a:t>
          </a:r>
          <a:r>
            <a:rPr lang="pt-PT" sz="1600" dirty="0" smtClean="0"/>
            <a:t>. </a:t>
          </a:r>
          <a:r>
            <a:rPr lang="pt-PT" sz="1600" dirty="0" err="1" smtClean="0"/>
            <a:t>oils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solvents</a:t>
          </a:r>
          <a:r>
            <a:rPr lang="pt-PT" sz="1600" dirty="0" smtClean="0"/>
            <a:t>)</a:t>
          </a:r>
        </a:p>
        <a:p>
          <a:endParaRPr lang="pt-PT" sz="1600" dirty="0"/>
        </a:p>
      </dgm:t>
    </dgm:pt>
    <dgm:pt modelId="{D75521EC-AC14-4708-A519-0775719A0E0A}" type="parTrans" cxnId="{8C60A46E-605A-4668-B609-07C1510740A2}">
      <dgm:prSet/>
      <dgm:spPr/>
      <dgm:t>
        <a:bodyPr/>
        <a:lstStyle/>
        <a:p>
          <a:endParaRPr lang="pt-PT"/>
        </a:p>
      </dgm:t>
    </dgm:pt>
    <dgm:pt modelId="{717E048B-E184-4A1B-A685-A3588BC37EA8}" type="sibTrans" cxnId="{8C60A46E-605A-4668-B609-07C1510740A2}">
      <dgm:prSet/>
      <dgm:spPr/>
      <dgm:t>
        <a:bodyPr/>
        <a:lstStyle/>
        <a:p>
          <a:endParaRPr lang="pt-PT"/>
        </a:p>
      </dgm:t>
    </dgm:pt>
    <dgm:pt modelId="{0AB4C4BD-6B95-4597-88D2-522CA1657B89}">
      <dgm:prSet custT="1"/>
      <dgm:spPr/>
      <dgm:t>
        <a:bodyPr/>
        <a:lstStyle/>
        <a:p>
          <a:r>
            <a:rPr lang="pt-PT" sz="1800" b="1" dirty="0" err="1" smtClean="0">
              <a:solidFill>
                <a:srgbClr val="FFC000"/>
              </a:solidFill>
            </a:rPr>
            <a:t>Bakeries</a:t>
          </a:r>
          <a:endParaRPr lang="pt-PT" sz="1800" b="1" dirty="0" smtClean="0">
            <a:solidFill>
              <a:srgbClr val="FFC000"/>
            </a:solidFill>
          </a:endParaRPr>
        </a:p>
        <a:p>
          <a:endParaRPr lang="pt-PT" sz="1800" b="1" dirty="0" smtClean="0">
            <a:solidFill>
              <a:srgbClr val="FFC000"/>
            </a:solidFill>
          </a:endParaRPr>
        </a:p>
        <a:p>
          <a:endParaRPr lang="pt-PT" sz="2600" dirty="0" smtClean="0"/>
        </a:p>
        <a:p>
          <a:endParaRPr lang="pt-PT" sz="2600" dirty="0" smtClean="0"/>
        </a:p>
        <a:p>
          <a:r>
            <a:rPr lang="pt-PT" sz="1500" dirty="0" smtClean="0"/>
            <a:t>- </a:t>
          </a:r>
          <a:r>
            <a:rPr lang="pt-PT" sz="1500" dirty="0" err="1" smtClean="0"/>
            <a:t>Flour</a:t>
          </a:r>
          <a:r>
            <a:rPr lang="pt-PT" sz="1500" dirty="0" smtClean="0"/>
            <a:t> </a:t>
          </a:r>
          <a:r>
            <a:rPr lang="pt-PT" sz="1500" dirty="0" err="1" smtClean="0"/>
            <a:t>dust</a:t>
          </a:r>
          <a:endParaRPr lang="pt-PT" sz="1500" dirty="0" smtClean="0"/>
        </a:p>
        <a:p>
          <a:r>
            <a:rPr lang="pt-PT" sz="1500" dirty="0" smtClean="0"/>
            <a:t>- </a:t>
          </a:r>
          <a:r>
            <a:rPr lang="pt-PT" sz="1500" dirty="0" err="1" smtClean="0"/>
            <a:t>Liquid</a:t>
          </a:r>
          <a:r>
            <a:rPr lang="pt-PT" sz="1500" dirty="0" smtClean="0"/>
            <a:t> </a:t>
          </a:r>
          <a:r>
            <a:rPr lang="pt-PT" sz="1500" dirty="0" err="1" smtClean="0"/>
            <a:t>ingredients</a:t>
          </a:r>
          <a:endParaRPr lang="pt-PT" sz="1500" dirty="0" smtClean="0"/>
        </a:p>
        <a:p>
          <a:r>
            <a:rPr lang="pt-PT" sz="1500" dirty="0" smtClean="0"/>
            <a:t>- </a:t>
          </a:r>
          <a:r>
            <a:rPr lang="pt-PT" sz="1500" dirty="0" err="1" smtClean="0"/>
            <a:t>Cleaning</a:t>
          </a:r>
          <a:r>
            <a:rPr lang="pt-PT" sz="1500" dirty="0" smtClean="0"/>
            <a:t> </a:t>
          </a:r>
          <a:r>
            <a:rPr lang="pt-PT" sz="1500" dirty="0" err="1" smtClean="0"/>
            <a:t>agents</a:t>
          </a:r>
          <a:endParaRPr lang="pt-PT" sz="1500" dirty="0" smtClean="0"/>
        </a:p>
        <a:p>
          <a:endParaRPr lang="pt-PT" sz="2600" dirty="0"/>
        </a:p>
      </dgm:t>
    </dgm:pt>
    <dgm:pt modelId="{6990A605-5824-4450-9218-1684F3CFBCDE}" type="parTrans" cxnId="{DD0F990F-B686-4626-BEDE-4047CDAD4AD4}">
      <dgm:prSet/>
      <dgm:spPr/>
      <dgm:t>
        <a:bodyPr/>
        <a:lstStyle/>
        <a:p>
          <a:endParaRPr lang="pt-PT"/>
        </a:p>
      </dgm:t>
    </dgm:pt>
    <dgm:pt modelId="{1A9B2B9C-1C84-4D5D-B795-21CFA70C377E}" type="sibTrans" cxnId="{DD0F990F-B686-4626-BEDE-4047CDAD4AD4}">
      <dgm:prSet/>
      <dgm:spPr/>
      <dgm:t>
        <a:bodyPr/>
        <a:lstStyle/>
        <a:p>
          <a:endParaRPr lang="pt-PT"/>
        </a:p>
      </dgm:t>
    </dgm:pt>
    <dgm:pt modelId="{71433A7A-5113-437D-81C7-838687AB0FB6}" type="pres">
      <dgm:prSet presAssocID="{F80D1A82-75D4-4572-9FA1-85B0B322BD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B049ABF-9EBD-46AF-905A-C927639096D4}" type="pres">
      <dgm:prSet presAssocID="{2DF7B93F-AF80-4C0E-8BFA-3620C3741A2A}" presName="roof" presStyleLbl="dkBgShp" presStyleIdx="0" presStyleCnt="2" custScaleY="43590"/>
      <dgm:spPr/>
      <dgm:t>
        <a:bodyPr/>
        <a:lstStyle/>
        <a:p>
          <a:endParaRPr lang="pt-PT"/>
        </a:p>
      </dgm:t>
    </dgm:pt>
    <dgm:pt modelId="{64CE0190-8845-466D-A51C-3FFDE8E4E072}" type="pres">
      <dgm:prSet presAssocID="{2DF7B93F-AF80-4C0E-8BFA-3620C3741A2A}" presName="pillars" presStyleCnt="0"/>
      <dgm:spPr/>
    </dgm:pt>
    <dgm:pt modelId="{9B265789-CC92-4077-A1E6-E8BBA87ECEA9}" type="pres">
      <dgm:prSet presAssocID="{2DF7B93F-AF80-4C0E-8BFA-3620C3741A2A}" presName="pillar1" presStyleLbl="node1" presStyleIdx="0" presStyleCnt="5" custScaleY="1183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D66E87-BFDD-460E-88EA-373B10B3A1BF}" type="pres">
      <dgm:prSet presAssocID="{C9EF218A-3644-4B3C-A114-F93468E26661}" presName="pillarX" presStyleLbl="node1" presStyleIdx="1" presStyleCnt="5" custScaleY="1183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D5A44D-A4D3-45CC-A799-86EC03FC9F5F}" type="pres">
      <dgm:prSet presAssocID="{07130B45-8931-45EC-808A-4F81DD4F325B}" presName="pillarX" presStyleLbl="node1" presStyleIdx="2" presStyleCnt="5" custScaleY="1183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897D8B-E328-4D9B-B182-F20FCCE8E928}" type="pres">
      <dgm:prSet presAssocID="{810C109B-9670-486D-B00D-AA55C78A89BB}" presName="pillarX" presStyleLbl="node1" presStyleIdx="3" presStyleCnt="5" custScaleY="1183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B43081-3BBC-4BC4-9ED7-DB6A544EC696}" type="pres">
      <dgm:prSet presAssocID="{0AB4C4BD-6B95-4597-88D2-522CA1657B89}" presName="pillarX" presStyleLbl="node1" presStyleIdx="4" presStyleCnt="5" custScaleY="118315" custLinFactNeighborX="-92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BEC81F-99EE-423D-9566-B3B58A38DC25}" type="pres">
      <dgm:prSet presAssocID="{2DF7B93F-AF80-4C0E-8BFA-3620C3741A2A}" presName="base" presStyleLbl="dkBgShp" presStyleIdx="1" presStyleCnt="2" custFlipVert="1" custScaleY="45055"/>
      <dgm:spPr/>
    </dgm:pt>
  </dgm:ptLst>
  <dgm:cxnLst>
    <dgm:cxn modelId="{E626773C-33ED-484B-A031-431DA8A1FF10}" type="presOf" srcId="{C9EF218A-3644-4B3C-A114-F93468E26661}" destId="{A2D66E87-BFDD-460E-88EA-373B10B3A1BF}" srcOrd="0" destOrd="0" presId="urn:microsoft.com/office/officeart/2005/8/layout/hList3"/>
    <dgm:cxn modelId="{8C60A46E-605A-4668-B609-07C1510740A2}" srcId="{2DF7B93F-AF80-4C0E-8BFA-3620C3741A2A}" destId="{810C109B-9670-486D-B00D-AA55C78A89BB}" srcOrd="3" destOrd="0" parTransId="{D75521EC-AC14-4708-A519-0775719A0E0A}" sibTransId="{717E048B-E184-4A1B-A685-A3588BC37EA8}"/>
    <dgm:cxn modelId="{AE566FE0-4139-47E9-8326-A9D12C0C1D2E}" srcId="{2DF7B93F-AF80-4C0E-8BFA-3620C3741A2A}" destId="{C9EF218A-3644-4B3C-A114-F93468E26661}" srcOrd="1" destOrd="0" parTransId="{E4F4FADA-BAB1-4728-82F1-3D6F96D767F5}" sibTransId="{7F23CACA-E96D-42A2-B66B-110787A80A22}"/>
    <dgm:cxn modelId="{D247A3F5-5FFB-4634-853E-57CAAA7FB08C}" srcId="{F80D1A82-75D4-4572-9FA1-85B0B322BD4D}" destId="{2DF7B93F-AF80-4C0E-8BFA-3620C3741A2A}" srcOrd="0" destOrd="0" parTransId="{629B5E01-A158-43C2-BA75-69AAB39D22D1}" sibTransId="{39C02056-7C19-4E8C-8C66-658A41A9D72A}"/>
    <dgm:cxn modelId="{DE9DDC0B-8E1D-4A49-981B-94B4E18A46B5}" type="presOf" srcId="{F80D1A82-75D4-4572-9FA1-85B0B322BD4D}" destId="{71433A7A-5113-437D-81C7-838687AB0FB6}" srcOrd="0" destOrd="0" presId="urn:microsoft.com/office/officeart/2005/8/layout/hList3"/>
    <dgm:cxn modelId="{A18D3002-FFE1-445A-BF3B-9FA4F1537A02}" srcId="{2DF7B93F-AF80-4C0E-8BFA-3620C3741A2A}" destId="{A9BD9157-2EAF-4355-B989-887BBEAB7E71}" srcOrd="0" destOrd="0" parTransId="{25B2A8E1-C6DA-4EFD-80F4-2E59D6B5B8D3}" sibTransId="{DE17A3CC-2FEF-4EFF-89A4-C92FCCF7FA11}"/>
    <dgm:cxn modelId="{681DC2E1-A135-4A27-8127-350FA5DE0CF9}" type="presOf" srcId="{810C109B-9670-486D-B00D-AA55C78A89BB}" destId="{0B897D8B-E328-4D9B-B182-F20FCCE8E928}" srcOrd="0" destOrd="0" presId="urn:microsoft.com/office/officeart/2005/8/layout/hList3"/>
    <dgm:cxn modelId="{F9B3239A-364C-494C-BDBD-D3EF99CD62AB}" type="presOf" srcId="{2DF7B93F-AF80-4C0E-8BFA-3620C3741A2A}" destId="{AB049ABF-9EBD-46AF-905A-C927639096D4}" srcOrd="0" destOrd="0" presId="urn:microsoft.com/office/officeart/2005/8/layout/hList3"/>
    <dgm:cxn modelId="{D3AA63DF-EAE9-4CAC-BE26-E5B573193817}" type="presOf" srcId="{A9BD9157-2EAF-4355-B989-887BBEAB7E71}" destId="{9B265789-CC92-4077-A1E6-E8BBA87ECEA9}" srcOrd="0" destOrd="0" presId="urn:microsoft.com/office/officeart/2005/8/layout/hList3"/>
    <dgm:cxn modelId="{EBBC7D8C-42BC-4B9E-9312-6507E479D030}" type="presOf" srcId="{0AB4C4BD-6B95-4597-88D2-522CA1657B89}" destId="{9EB43081-3BBC-4BC4-9ED7-DB6A544EC696}" srcOrd="0" destOrd="0" presId="urn:microsoft.com/office/officeart/2005/8/layout/hList3"/>
    <dgm:cxn modelId="{1E55F537-611D-444D-A9C7-E70F5FB58DCE}" type="presOf" srcId="{07130B45-8931-45EC-808A-4F81DD4F325B}" destId="{ACD5A44D-A4D3-45CC-A799-86EC03FC9F5F}" srcOrd="0" destOrd="0" presId="urn:microsoft.com/office/officeart/2005/8/layout/hList3"/>
    <dgm:cxn modelId="{395C8CB1-6FB0-41DA-AB01-0D382512CD25}" srcId="{2DF7B93F-AF80-4C0E-8BFA-3620C3741A2A}" destId="{07130B45-8931-45EC-808A-4F81DD4F325B}" srcOrd="2" destOrd="0" parTransId="{5807C4A4-D30B-4B1E-890C-0C7CA8A363A3}" sibTransId="{D567CACA-7DA7-4AE3-A572-8C51E1D7C71B}"/>
    <dgm:cxn modelId="{DD0F990F-B686-4626-BEDE-4047CDAD4AD4}" srcId="{2DF7B93F-AF80-4C0E-8BFA-3620C3741A2A}" destId="{0AB4C4BD-6B95-4597-88D2-522CA1657B89}" srcOrd="4" destOrd="0" parTransId="{6990A605-5824-4450-9218-1684F3CFBCDE}" sibTransId="{1A9B2B9C-1C84-4D5D-B795-21CFA70C377E}"/>
    <dgm:cxn modelId="{5CF1184B-D87F-465B-9B6C-44A473E975A1}" type="presParOf" srcId="{71433A7A-5113-437D-81C7-838687AB0FB6}" destId="{AB049ABF-9EBD-46AF-905A-C927639096D4}" srcOrd="0" destOrd="0" presId="urn:microsoft.com/office/officeart/2005/8/layout/hList3"/>
    <dgm:cxn modelId="{C700FBF9-93FB-4EB8-98AF-54EB43E04DDA}" type="presParOf" srcId="{71433A7A-5113-437D-81C7-838687AB0FB6}" destId="{64CE0190-8845-466D-A51C-3FFDE8E4E072}" srcOrd="1" destOrd="0" presId="urn:microsoft.com/office/officeart/2005/8/layout/hList3"/>
    <dgm:cxn modelId="{D486E2F9-F042-45FF-88C7-641D4CAFEAA1}" type="presParOf" srcId="{64CE0190-8845-466D-A51C-3FFDE8E4E072}" destId="{9B265789-CC92-4077-A1E6-E8BBA87ECEA9}" srcOrd="0" destOrd="0" presId="urn:microsoft.com/office/officeart/2005/8/layout/hList3"/>
    <dgm:cxn modelId="{406AFCD8-1FEA-4956-8ECE-9EBB70A4AC70}" type="presParOf" srcId="{64CE0190-8845-466D-A51C-3FFDE8E4E072}" destId="{A2D66E87-BFDD-460E-88EA-373B10B3A1BF}" srcOrd="1" destOrd="0" presId="urn:microsoft.com/office/officeart/2005/8/layout/hList3"/>
    <dgm:cxn modelId="{AE3D19D6-D327-46E2-9196-9BF6A1999F3C}" type="presParOf" srcId="{64CE0190-8845-466D-A51C-3FFDE8E4E072}" destId="{ACD5A44D-A4D3-45CC-A799-86EC03FC9F5F}" srcOrd="2" destOrd="0" presId="urn:microsoft.com/office/officeart/2005/8/layout/hList3"/>
    <dgm:cxn modelId="{01F34E93-852E-4559-940A-72D65AEFA815}" type="presParOf" srcId="{64CE0190-8845-466D-A51C-3FFDE8E4E072}" destId="{0B897D8B-E328-4D9B-B182-F20FCCE8E928}" srcOrd="3" destOrd="0" presId="urn:microsoft.com/office/officeart/2005/8/layout/hList3"/>
    <dgm:cxn modelId="{2C07D8B4-676A-4B08-8996-64D7E4EB7395}" type="presParOf" srcId="{64CE0190-8845-466D-A51C-3FFDE8E4E072}" destId="{9EB43081-3BBC-4BC4-9ED7-DB6A544EC696}" srcOrd="4" destOrd="0" presId="urn:microsoft.com/office/officeart/2005/8/layout/hList3"/>
    <dgm:cxn modelId="{E728B31F-7975-4249-9191-9C94B1C28E8F}" type="presParOf" srcId="{71433A7A-5113-437D-81C7-838687AB0FB6}" destId="{8FBEC81F-99EE-423D-9566-B3B58A38DC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E770CA-9D4E-478A-8377-F8DEB53B16C7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80B243-2397-4B2A-9A23-DF0E39B6D3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BE8ABD-ABD5-4C57-A265-FD2B198B5FF8}" type="slidenum">
              <a:rPr lang="pt-PT" smtClean="0"/>
              <a:pPr/>
              <a:t>7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AB79-85D4-4EE1-8DF4-417F0BEBB0A7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4AB3-7405-40BB-96E0-794637BD2B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C030-3101-4D7D-9ED5-2D249F933B25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3ACC-B0E7-4A70-94E7-54347A950FE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940B-EA9E-4226-85D0-6B35B764E01E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7694-1EF7-4E5B-865B-8D18A1D61CE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CF08-FC8D-4454-8B9A-F9872D88DC52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EA29-EB26-47CB-B26A-E01BB125DFC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5276-CFEC-4B54-8225-DFC1B19D250F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12FC-DD10-46E8-86C6-9F121995080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01AA-9107-4720-8FD8-1A2B614FE23F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D94E-EEF0-4179-A15E-F0E51DA2B1D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7C21-89D6-446F-83E9-A6301A821C37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DBCE-909F-4F9C-9246-B1349026626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7632-32FB-4343-9CA1-90AED9AAAC3C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2FE1-D521-4CEE-8CA8-DE8565F3A6A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2B7D-ABF1-49E6-9718-5D33B41D6CE3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8810-3170-496F-B313-CCD3028559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EBE-DA38-4FF8-B860-5EA910226BA2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6554-258D-4CD8-91F6-72C04A298B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92A1-BF74-4AD9-85B3-05664A8314F5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8782-CDEE-4403-AFE5-F3B33C7CE96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ED8918-0209-4218-89B4-0F5C22991DA0}" type="datetimeFigureOut">
              <a:rPr lang="pt-PT"/>
              <a:pPr>
                <a:defRPr/>
              </a:pPr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990CE-4185-47F7-90B6-ED30D0534A2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calscampaign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867400" y="4648200"/>
            <a:ext cx="2667000" cy="8382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PT" sz="1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PROGRESS REPORT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PT" sz="1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Bilbao, 7 </a:t>
            </a:r>
            <a:r>
              <a:rPr lang="pt-PT" sz="16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May</a:t>
            </a:r>
            <a:r>
              <a:rPr lang="pt-PT" sz="1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Information brochures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755900"/>
            <a:ext cx="44624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4929187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215063" y="1857375"/>
            <a:ext cx="159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General flyer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43529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3" y="1571625"/>
            <a:ext cx="413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Common structure of the brochures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3434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072063" y="1928813"/>
            <a:ext cx="2992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pt-PT"/>
              <a:t> Questions and answers </a:t>
            </a:r>
          </a:p>
          <a:p>
            <a:r>
              <a:rPr lang="pt-PT"/>
              <a:t>  (clear and simple)</a:t>
            </a:r>
          </a:p>
          <a:p>
            <a:endParaRPr lang="pt-PT"/>
          </a:p>
          <a:p>
            <a:endParaRPr lang="pt-PT"/>
          </a:p>
          <a:p>
            <a:r>
              <a:rPr lang="pt-PT"/>
              <a:t>Main ideas on colour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91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1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6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0"/>
            <a:ext cx="436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22907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2273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0"/>
            <a:ext cx="2286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1213"/>
            <a:ext cx="2462213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8" y="3286125"/>
            <a:ext cx="2513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3286125"/>
            <a:ext cx="2324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3286125"/>
            <a:ext cx="214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34083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28750"/>
            <a:ext cx="3429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2"/>
          <p:cNvSpPr txBox="1">
            <a:spLocks noChangeArrowheads="1"/>
          </p:cNvSpPr>
          <p:nvPr/>
        </p:nvSpPr>
        <p:spPr bwMode="auto">
          <a:xfrm>
            <a:off x="857250" y="5500688"/>
            <a:ext cx="123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(Bakeries)</a:t>
            </a:r>
          </a:p>
        </p:txBody>
      </p: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7143750" y="507206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(MVR)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The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Updated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Joaquim Nunes\AppData\Local\Microsoft\Windows\Temporary Internet Files\Low\Content.IE5\48G7R5LA\BACKOFFICE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00063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Joaquim Nunes\AppData\Local\Microsoft\Windows\Temporary Internet Files\Low\Content.IE5\SAMOU0QC\BACKOFFICE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286125"/>
            <a:ext cx="33575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643438" y="2286000"/>
            <a:ext cx="4340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Official site in English</a:t>
            </a:r>
          </a:p>
          <a:p>
            <a:endParaRPr lang="pt-PT"/>
          </a:p>
          <a:p>
            <a:r>
              <a:rPr lang="pt-PT"/>
              <a:t>Languages of all MS except Italian</a:t>
            </a:r>
          </a:p>
          <a:p>
            <a:endParaRPr lang="pt-PT"/>
          </a:p>
          <a:p>
            <a:r>
              <a:rPr lang="pt-PT"/>
              <a:t>Administrator: PT</a:t>
            </a:r>
          </a:p>
          <a:p>
            <a:endParaRPr lang="pt-PT"/>
          </a:p>
          <a:p>
            <a:r>
              <a:rPr lang="pt-PT"/>
              <a:t>National focal points required to upload</a:t>
            </a:r>
          </a:p>
          <a:p>
            <a:r>
              <a:rPr lang="pt-PT"/>
              <a:t>some areas (agenda, legislation, events)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/>
              <a:t>TRAINING WORKSHOP</a:t>
            </a:r>
          </a:p>
          <a:p>
            <a:pPr algn="ctr">
              <a:defRPr/>
            </a:pPr>
            <a:endParaRPr lang="pt-PT" b="1" dirty="0"/>
          </a:p>
          <a:p>
            <a:pPr algn="ctr">
              <a:defRPr/>
            </a:pPr>
            <a:r>
              <a:rPr lang="pt-PT" b="1" dirty="0" err="1" smtClean="0"/>
              <a:t>Luxembourg</a:t>
            </a:r>
            <a:r>
              <a:rPr lang="pt-PT" b="1" dirty="0" smtClean="0"/>
              <a:t>, 28th </a:t>
            </a:r>
            <a:r>
              <a:rPr lang="pt-PT" b="1" dirty="0" err="1" smtClean="0"/>
              <a:t>April</a:t>
            </a:r>
            <a:r>
              <a:rPr lang="pt-PT" b="1" dirty="0" smtClean="0"/>
              <a:t> 2010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28688" y="1571625"/>
            <a:ext cx="73279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 err="1"/>
              <a:t>Main</a:t>
            </a:r>
            <a:r>
              <a:rPr lang="pt-PT" b="1" dirty="0"/>
              <a:t> objectives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training</a:t>
            </a:r>
            <a:r>
              <a:rPr lang="pt-PT" b="1" dirty="0"/>
              <a:t>:</a:t>
            </a:r>
          </a:p>
          <a:p>
            <a:endParaRPr lang="pt-PT" dirty="0"/>
          </a:p>
          <a:p>
            <a:pPr>
              <a:buFont typeface="Arial" charset="0"/>
              <a:buChar char="•"/>
            </a:pPr>
            <a:r>
              <a:rPr lang="pt-PT" dirty="0"/>
              <a:t> To </a:t>
            </a:r>
            <a:r>
              <a:rPr lang="pt-PT" dirty="0" err="1"/>
              <a:t>identify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general </a:t>
            </a:r>
            <a:r>
              <a:rPr lang="pt-PT" dirty="0" err="1"/>
              <a:t>principles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guidelines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European</a:t>
            </a:r>
            <a:endParaRPr lang="pt-PT" dirty="0"/>
          </a:p>
          <a:p>
            <a:r>
              <a:rPr lang="pt-PT" dirty="0"/>
              <a:t>   </a:t>
            </a:r>
            <a:r>
              <a:rPr lang="pt-PT" dirty="0" err="1"/>
              <a:t>Campaign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Risk</a:t>
            </a:r>
            <a:r>
              <a:rPr lang="pt-PT" dirty="0"/>
              <a:t> </a:t>
            </a:r>
            <a:r>
              <a:rPr lang="pt-PT" dirty="0" err="1"/>
              <a:t>Assessment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Dangerous</a:t>
            </a:r>
            <a:r>
              <a:rPr lang="pt-PT" dirty="0"/>
              <a:t> </a:t>
            </a:r>
            <a:r>
              <a:rPr lang="pt-PT" dirty="0" err="1"/>
              <a:t>Substances</a:t>
            </a:r>
            <a:endParaRPr lang="pt-PT" dirty="0"/>
          </a:p>
          <a:p>
            <a:endParaRPr lang="pt-PT" dirty="0"/>
          </a:p>
          <a:p>
            <a:pPr>
              <a:buFont typeface="Arial" charset="0"/>
              <a:buChar char="•"/>
            </a:pPr>
            <a:r>
              <a:rPr lang="pt-PT" dirty="0"/>
              <a:t> To </a:t>
            </a:r>
            <a:r>
              <a:rPr lang="pt-PT" dirty="0" err="1"/>
              <a:t>develop</a:t>
            </a:r>
            <a:r>
              <a:rPr lang="pt-PT" dirty="0"/>
              <a:t> </a:t>
            </a:r>
            <a:r>
              <a:rPr lang="pt-PT" dirty="0" err="1"/>
              <a:t>training</a:t>
            </a:r>
            <a:r>
              <a:rPr lang="pt-PT" dirty="0"/>
              <a:t> </a:t>
            </a:r>
            <a:r>
              <a:rPr lang="pt-PT" dirty="0" err="1"/>
              <a:t>skills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available</a:t>
            </a:r>
            <a:r>
              <a:rPr lang="pt-PT" dirty="0"/>
              <a:t> </a:t>
            </a:r>
            <a:r>
              <a:rPr lang="pt-PT" dirty="0" err="1"/>
              <a:t>instruments</a:t>
            </a:r>
            <a:r>
              <a:rPr lang="pt-PT" dirty="0"/>
              <a:t> for</a:t>
            </a:r>
          </a:p>
          <a:p>
            <a:r>
              <a:rPr lang="pt-PT" dirty="0"/>
              <a:t> 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campaign</a:t>
            </a:r>
            <a:endParaRPr lang="pt-PT" dirty="0"/>
          </a:p>
          <a:p>
            <a:endParaRPr lang="pt-PT" dirty="0"/>
          </a:p>
          <a:p>
            <a:pPr>
              <a:buFont typeface="Arial" charset="0"/>
              <a:buChar char="•"/>
            </a:pPr>
            <a:r>
              <a:rPr lang="pt-PT" dirty="0"/>
              <a:t> To </a:t>
            </a:r>
            <a:r>
              <a:rPr lang="pt-PT" dirty="0" err="1"/>
              <a:t>identify</a:t>
            </a:r>
            <a:r>
              <a:rPr lang="pt-PT" dirty="0"/>
              <a:t> </a:t>
            </a:r>
            <a:r>
              <a:rPr lang="pt-PT" dirty="0" err="1"/>
              <a:t>hazardous</a:t>
            </a:r>
            <a:r>
              <a:rPr lang="pt-PT" dirty="0"/>
              <a:t> </a:t>
            </a:r>
            <a:r>
              <a:rPr lang="pt-PT" dirty="0" err="1"/>
              <a:t>substances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preventive</a:t>
            </a:r>
            <a:r>
              <a:rPr lang="pt-PT" dirty="0"/>
              <a:t> </a:t>
            </a:r>
            <a:r>
              <a:rPr lang="pt-PT" dirty="0" err="1"/>
              <a:t>measures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:</a:t>
            </a:r>
          </a:p>
          <a:p>
            <a:endParaRPr lang="pt-PT" dirty="0"/>
          </a:p>
          <a:p>
            <a:pPr lvl="2">
              <a:buFontTx/>
              <a:buChar char="-"/>
            </a:pPr>
            <a:r>
              <a:rPr lang="pt-PT" dirty="0" err="1"/>
              <a:t>Cleaning</a:t>
            </a:r>
            <a:r>
              <a:rPr lang="pt-PT" dirty="0"/>
              <a:t> </a:t>
            </a:r>
            <a:r>
              <a:rPr lang="pt-PT" dirty="0" err="1"/>
              <a:t>activities</a:t>
            </a:r>
            <a:endParaRPr lang="pt-PT" dirty="0"/>
          </a:p>
          <a:p>
            <a:pPr lvl="2"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Bakeries</a:t>
            </a:r>
            <a:r>
              <a:rPr lang="pt-PT" dirty="0"/>
              <a:t> </a:t>
            </a:r>
          </a:p>
          <a:p>
            <a:pPr lvl="2"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Furniture</a:t>
            </a:r>
            <a:r>
              <a:rPr lang="pt-PT" dirty="0"/>
              <a:t> </a:t>
            </a:r>
            <a:r>
              <a:rPr lang="pt-PT" dirty="0" err="1"/>
              <a:t>production</a:t>
            </a:r>
            <a:endParaRPr lang="pt-PT" dirty="0"/>
          </a:p>
          <a:p>
            <a:pPr lvl="2">
              <a:buFontTx/>
              <a:buChar char="-"/>
            </a:pPr>
            <a:r>
              <a:rPr lang="pt-PT" dirty="0"/>
              <a:t> Motor </a:t>
            </a:r>
            <a:r>
              <a:rPr lang="pt-PT" dirty="0" err="1"/>
              <a:t>vehicle</a:t>
            </a:r>
            <a:r>
              <a:rPr lang="pt-PT" dirty="0"/>
              <a:t> </a:t>
            </a:r>
            <a:r>
              <a:rPr lang="pt-PT" dirty="0" err="1"/>
              <a:t>repair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75" y="1397000"/>
          <a:ext cx="7286676" cy="407241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28760"/>
                <a:gridCol w="3429024"/>
                <a:gridCol w="2428892"/>
              </a:tblGrid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9H00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Opening: Information on</a:t>
                      </a:r>
                      <a:r>
                        <a:rPr lang="pt-PT" b="0" baseline="0" dirty="0" smtClean="0"/>
                        <a:t> the Campaign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J. Pintado Nunes</a:t>
                      </a:r>
                      <a:r>
                        <a:rPr lang="pt-PT" b="0" baseline="0" dirty="0" smtClean="0"/>
                        <a:t> </a:t>
                      </a:r>
                    </a:p>
                    <a:p>
                      <a:r>
                        <a:rPr lang="pt-PT" sz="1200" b="0" baseline="0" dirty="0" smtClean="0"/>
                        <a:t>Portugal</a:t>
                      </a:r>
                      <a:endParaRPr lang="pt-PT" sz="1200" b="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9H30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European</a:t>
                      </a:r>
                      <a:r>
                        <a:rPr lang="pt-PT" baseline="0" dirty="0" smtClean="0"/>
                        <a:t> Legal Framework on Dangerous Substances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Fátima Pisco </a:t>
                      </a:r>
                    </a:p>
                    <a:p>
                      <a:r>
                        <a:rPr lang="pt-PT" sz="1400" dirty="0" smtClean="0"/>
                        <a:t>Portugal</a:t>
                      </a:r>
                      <a:endParaRPr lang="pt-PT" sz="140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10H00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Coffee-break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10H15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Website</a:t>
                      </a:r>
                      <a:r>
                        <a:rPr lang="pt-PT" baseline="0" dirty="0" smtClean="0"/>
                        <a:t> and E-learning Platform: recommend instrument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José Pechirra </a:t>
                      </a:r>
                    </a:p>
                    <a:p>
                      <a:r>
                        <a:rPr lang="pt-PT" sz="1200" dirty="0" smtClean="0"/>
                        <a:t>Portugal</a:t>
                      </a:r>
                      <a:endParaRPr lang="pt-PT" sz="120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11H00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Coffe-break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11H15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Dry Cleaning and Industrial Cleaning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Daniela</a:t>
                      </a:r>
                      <a:r>
                        <a:rPr lang="pt-PT" baseline="0" dirty="0" smtClean="0"/>
                        <a:t> Geceslovka</a:t>
                      </a:r>
                    </a:p>
                    <a:p>
                      <a:r>
                        <a:rPr lang="pt-PT" sz="1200" baseline="0" dirty="0" smtClean="0"/>
                        <a:t>Slovakia</a:t>
                      </a:r>
                      <a:endParaRPr lang="pt-PT" sz="120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dirty="0" smtClean="0"/>
                        <a:t>12H30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Lunch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75" y="1643063"/>
          <a:ext cx="7286676" cy="34323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28760"/>
                <a:gridCol w="3429024"/>
                <a:gridCol w="2428892"/>
              </a:tblGrid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14H00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Bakeries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Gareth Doran</a:t>
                      </a:r>
                    </a:p>
                    <a:p>
                      <a:r>
                        <a:rPr lang="pt-PT" sz="1200" b="0" dirty="0" smtClean="0"/>
                        <a:t>Ireland</a:t>
                      </a:r>
                      <a:endParaRPr lang="pt-PT" sz="1200" b="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15H00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Coffe-break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b="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15H15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Wood transformation</a:t>
                      </a:r>
                      <a:r>
                        <a:rPr lang="pt-PT" b="0" baseline="0" dirty="0" smtClean="0"/>
                        <a:t> and Furniture 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Cristiano</a:t>
                      </a:r>
                      <a:r>
                        <a:rPr lang="pt-PT" b="0" baseline="0" dirty="0" smtClean="0"/>
                        <a:t> Oneto </a:t>
                      </a:r>
                    </a:p>
                    <a:p>
                      <a:r>
                        <a:rPr lang="pt-PT" b="0" baseline="0" dirty="0" smtClean="0"/>
                        <a:t>João Tavares</a:t>
                      </a:r>
                    </a:p>
                    <a:p>
                      <a:r>
                        <a:rPr lang="pt-PT" sz="1200" b="0" baseline="0" dirty="0" smtClean="0"/>
                        <a:t>Portugal</a:t>
                      </a:r>
                      <a:endParaRPr lang="pt-PT" sz="1200" b="0" dirty="0" smtClean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16H30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Coffee-break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b="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16H45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Motor Vehicle</a:t>
                      </a:r>
                      <a:r>
                        <a:rPr lang="pt-PT" b="0" baseline="0" dirty="0" smtClean="0"/>
                        <a:t> Repair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Peter Woolgar</a:t>
                      </a:r>
                    </a:p>
                    <a:p>
                      <a:r>
                        <a:rPr lang="pt-PT" sz="1200" b="0" dirty="0" smtClean="0"/>
                        <a:t>UK</a:t>
                      </a:r>
                      <a:endParaRPr lang="pt-PT" sz="1200" b="0" dirty="0"/>
                    </a:p>
                  </a:txBody>
                  <a:tcPr/>
                </a:tc>
              </a:tr>
              <a:tr h="504033">
                <a:tc>
                  <a:txBody>
                    <a:bodyPr/>
                    <a:lstStyle/>
                    <a:p>
                      <a:r>
                        <a:rPr lang="pt-PT" b="0" dirty="0" smtClean="0"/>
                        <a:t>18H00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Final</a:t>
                      </a:r>
                      <a:r>
                        <a:rPr lang="pt-PT" b="0" baseline="0" dirty="0" smtClean="0"/>
                        <a:t> remarks and end of session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 smtClean="0"/>
                        <a:t>J. Pintado Nunes</a:t>
                      </a:r>
                      <a:endParaRPr lang="pt-PT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Recommended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758348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THE PROJECT LEADER RECOMMENDS MS TO:</a:t>
            </a:r>
          </a:p>
          <a:p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use the e-learning platform</a:t>
            </a:r>
          </a:p>
          <a:p>
            <a:pPr>
              <a:buFont typeface="Arial" charset="0"/>
              <a:buChar char="•"/>
            </a:pPr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develop national training in accordance with the “training the trainer”</a:t>
            </a:r>
          </a:p>
          <a:p>
            <a:r>
              <a:rPr lang="pt-PT" sz="1600"/>
              <a:t>  workshop in Luxembourg</a:t>
            </a:r>
          </a:p>
          <a:p>
            <a:endParaRPr lang="pt-PT" sz="1600"/>
          </a:p>
          <a:p>
            <a:r>
              <a:rPr lang="pt-PT" sz="1600" b="1"/>
              <a:t>WHY:</a:t>
            </a:r>
          </a:p>
          <a:p>
            <a:endParaRPr lang="pt-PT" sz="1600" b="1"/>
          </a:p>
          <a:p>
            <a:pPr>
              <a:buFontTx/>
              <a:buChar char="-"/>
            </a:pPr>
            <a:r>
              <a:rPr lang="pt-PT" sz="1600"/>
              <a:t>Through e-learning more labour inspectors can be trained (at distance, although </a:t>
            </a:r>
          </a:p>
          <a:p>
            <a:r>
              <a:rPr lang="pt-PT" sz="1600"/>
              <a:t>  some presencial sessions are required)</a:t>
            </a:r>
          </a:p>
          <a:p>
            <a:pPr>
              <a:buFontTx/>
              <a:buChar char="-"/>
            </a:pPr>
            <a:endParaRPr lang="pt-PT" sz="1600"/>
          </a:p>
          <a:p>
            <a:pPr>
              <a:buFontTx/>
              <a:buChar char="-"/>
            </a:pPr>
            <a:r>
              <a:rPr lang="pt-PT" sz="1600"/>
              <a:t> It allows gains in efficiency (labour inspectors can access the platform whenever</a:t>
            </a:r>
          </a:p>
          <a:p>
            <a:r>
              <a:rPr lang="pt-PT" sz="1600"/>
              <a:t>  they want / Inspectorates can cut costs in travels, vehicles, </a:t>
            </a:r>
          </a:p>
          <a:p>
            <a:r>
              <a:rPr lang="pt-PT" sz="1600"/>
              <a:t>  paper, training rooms...)</a:t>
            </a:r>
          </a:p>
          <a:p>
            <a:endParaRPr lang="pt-PT" sz="1600"/>
          </a:p>
          <a:p>
            <a:pPr>
              <a:buFontTx/>
              <a:buChar char="-"/>
            </a:pPr>
            <a:r>
              <a:rPr lang="pt-PT" sz="1600"/>
              <a:t>Some LI can get acquainted with new technologies in training </a:t>
            </a:r>
          </a:p>
          <a:p>
            <a:pPr>
              <a:buFontTx/>
              <a:buChar char="-"/>
            </a:pPr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785813" y="1428750"/>
            <a:ext cx="6921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Member States which opt for distance learning are recommended to organise the training as follows:</a:t>
            </a:r>
            <a:endParaRPr lang="pt-PT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1600" dirty="0"/>
          </a:p>
          <a:p>
            <a:pPr algn="just">
              <a:defRPr/>
            </a:pPr>
            <a:endParaRPr lang="en-GB" sz="1600" dirty="0"/>
          </a:p>
          <a:p>
            <a:pPr algn="just">
              <a:defRPr/>
            </a:pPr>
            <a:r>
              <a:rPr lang="en-GB" sz="1600" dirty="0"/>
              <a:t>One session attended by the trainees in person in which they are briefly introduced to the contents of the training course</a:t>
            </a:r>
            <a:endParaRPr lang="pt-PT" sz="1600" b="1" dirty="0"/>
          </a:p>
          <a:p>
            <a:pPr algn="just">
              <a:defRPr/>
            </a:pPr>
            <a:endParaRPr lang="en-GB" sz="1600" dirty="0"/>
          </a:p>
          <a:p>
            <a:pPr algn="just">
              <a:defRPr/>
            </a:pPr>
            <a:r>
              <a:rPr lang="en-GB" sz="1600" dirty="0"/>
              <a:t>A period of distance training during which trainees have access to the educational materials available on the platform and can interact with trainers through discussion forums or simply by asking questions</a:t>
            </a:r>
            <a:endParaRPr lang="pt-PT" sz="1600" b="1" dirty="0"/>
          </a:p>
          <a:p>
            <a:pPr algn="just">
              <a:defRPr/>
            </a:pPr>
            <a:endParaRPr lang="en-GB" sz="1600" dirty="0"/>
          </a:p>
          <a:p>
            <a:pPr algn="just">
              <a:defRPr/>
            </a:pPr>
            <a:endParaRPr lang="en-GB" sz="1600" dirty="0"/>
          </a:p>
          <a:p>
            <a:pPr algn="just">
              <a:defRPr/>
            </a:pPr>
            <a:r>
              <a:rPr lang="en-GB" sz="1600" dirty="0"/>
              <a:t>A final assessment period in which the level of success of the training is evaluated.</a:t>
            </a:r>
            <a:endParaRPr lang="pt-PT" sz="1600" b="1" dirty="0"/>
          </a:p>
          <a:p>
            <a:pPr algn="just">
              <a:defRPr/>
            </a:pPr>
            <a:endParaRPr lang="pt-PT" sz="1600" dirty="0"/>
          </a:p>
          <a:p>
            <a:pPr algn="just">
              <a:defRPr/>
            </a:pPr>
            <a:endParaRPr lang="pt-PT" sz="1600" dirty="0"/>
          </a:p>
          <a:p>
            <a:pPr algn="just">
              <a:defRPr/>
            </a:pPr>
            <a:endParaRPr lang="pt-PT" sz="1600" dirty="0"/>
          </a:p>
          <a:p>
            <a:pPr algn="just">
              <a:defRPr/>
            </a:pPr>
            <a:endParaRPr lang="pt-PT" sz="1600" dirty="0"/>
          </a:p>
          <a:p>
            <a:pPr algn="just">
              <a:defRPr/>
            </a:pPr>
            <a:endParaRPr lang="pt-PT" sz="1600" dirty="0"/>
          </a:p>
          <a:p>
            <a:pPr algn="just">
              <a:defRPr/>
            </a:pPr>
            <a:endParaRPr lang="pt-PT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1748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course contents should be structured into modules</a:t>
            </a:r>
          </a:p>
          <a:p>
            <a:endParaRPr lang="en-GB"/>
          </a:p>
          <a:p>
            <a:r>
              <a:rPr lang="en-GB"/>
              <a:t>The course is preceded by what may be termed a pre-sessional module or Module 0</a:t>
            </a:r>
          </a:p>
          <a:p>
            <a:endParaRPr lang="en-GB"/>
          </a:p>
          <a:p>
            <a:r>
              <a:rPr lang="en-GB"/>
              <a:t>Example:</a:t>
            </a:r>
          </a:p>
          <a:p>
            <a:endParaRPr lang="en-GB"/>
          </a:p>
          <a:p>
            <a:endParaRPr lang="pt-PT"/>
          </a:p>
          <a:p>
            <a:endParaRPr 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85938" y="3000375"/>
          <a:ext cx="6096000" cy="2639872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792690"/>
                <a:gridCol w="2651655"/>
                <a:gridCol w="2651655"/>
              </a:tblGrid>
              <a:tr h="858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Pre-</a:t>
                      </a:r>
                      <a:r>
                        <a:rPr lang="en-GB" sz="1200" dirty="0" err="1"/>
                        <a:t>sessional</a:t>
                      </a:r>
                      <a:r>
                        <a:rPr lang="en-GB" sz="1200" dirty="0"/>
                        <a:t> module</a:t>
                      </a: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Module 0</a:t>
                      </a: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Online familiarisation and socialisation 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</a:tr>
              <a:tr h="57252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Training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Module 1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The production cycle in the wood and furniture industry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</a:tr>
              <a:tr h="57252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Module 2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Specific risks involving the use of hazardous substances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</a:tr>
              <a:tr h="318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3366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Module 3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The legal framework 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</a:tr>
              <a:tr h="318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3366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Module 4</a:t>
                      </a:r>
                      <a:endParaRPr lang="pt-P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Inspection methods and instruments</a:t>
                      </a: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08" marR="5050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2772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642938" y="1143000"/>
            <a:ext cx="7429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 eaLnBrk="0" hangingPunct="0"/>
            <a:r>
              <a:rPr lang="en-GB" sz="1600" b="1">
                <a:solidFill>
                  <a:srgbClr val="003366"/>
                </a:solidFill>
                <a:latin typeface="Verdana" pitchFamily="34" charset="0"/>
              </a:rPr>
              <a:t>Example of Training sessions</a:t>
            </a:r>
          </a:p>
          <a:p>
            <a:pPr algn="just" eaLnBrk="0" hangingPunct="0"/>
            <a:endParaRPr lang="pt-PT" sz="1600" b="1">
              <a:solidFill>
                <a:srgbClr val="003366"/>
              </a:solidFill>
            </a:endParaRPr>
          </a:p>
          <a:p>
            <a:pPr algn="just"/>
            <a:r>
              <a:rPr lang="en-GB" sz="1600" b="1"/>
              <a:t>Module 2 – Specific risks involving the use of hazardous substances</a:t>
            </a:r>
            <a:endParaRPr lang="pt-PT" sz="1600" b="1"/>
          </a:p>
          <a:p>
            <a:pPr algn="just"/>
            <a:endParaRPr lang="en-GB" sz="1600"/>
          </a:p>
          <a:p>
            <a:pPr algn="just"/>
            <a:r>
              <a:rPr lang="en-GB" sz="1600"/>
              <a:t>- Identification of the characteristics of hazardous substances and their effects on human health: Wood dust, solvents (toluenes, xylenes, methanol), paint, glue and varnish (isocyanates and formaldehyde), preservers (copper and chrome metal salts).</a:t>
            </a:r>
            <a:endParaRPr lang="pt-PT" sz="1600"/>
          </a:p>
          <a:p>
            <a:pPr algn="just"/>
            <a:r>
              <a:rPr lang="en-GB" sz="1600"/>
              <a:t> </a:t>
            </a:r>
            <a:endParaRPr lang="pt-PT" sz="1600"/>
          </a:p>
          <a:p>
            <a:pPr algn="just"/>
            <a:r>
              <a:rPr lang="en-GB" sz="1600"/>
              <a:t>- Identification of techniques for the prevention of exposure to hazardous chemical agents, in accordance with general prevention principlesInformation, training and consultation of workers and their representatives. </a:t>
            </a:r>
            <a:endParaRPr lang="pt-PT" sz="1600"/>
          </a:p>
          <a:p>
            <a:pPr algn="just"/>
            <a:endParaRPr lang="en-GB" sz="1600"/>
          </a:p>
          <a:p>
            <a:pPr algn="just"/>
            <a:r>
              <a:rPr lang="en-GB" sz="1600"/>
              <a:t>- Individual protective measures and equipment</a:t>
            </a:r>
            <a:endParaRPr lang="pt-PT" sz="1600"/>
          </a:p>
          <a:p>
            <a:pPr algn="just"/>
            <a:endParaRPr lang="en-GB" sz="1600"/>
          </a:p>
          <a:p>
            <a:pPr algn="just"/>
            <a:r>
              <a:rPr lang="en-GB" sz="1600"/>
              <a:t>- Accidents, incidents and emergency situations</a:t>
            </a:r>
            <a:endParaRPr lang="pt-PT" sz="1600"/>
          </a:p>
          <a:p>
            <a:pPr algn="just"/>
            <a:endParaRPr lang="en-GB" sz="1600"/>
          </a:p>
          <a:p>
            <a:pPr algn="just"/>
            <a:r>
              <a:rPr lang="en-GB" sz="1600"/>
              <a:t>- Health surveillance</a:t>
            </a:r>
            <a:endParaRPr lang="pt-PT" sz="1600"/>
          </a:p>
          <a:p>
            <a:pPr algn="just" eaLnBrk="0" hangingPunct="0"/>
            <a:endParaRPr lang="en-GB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/>
          </p:cNvSpPr>
          <p:nvPr/>
        </p:nvSpPr>
        <p:spPr bwMode="auto">
          <a:xfrm>
            <a:off x="304800" y="838200"/>
            <a:ext cx="8077200" cy="60016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PT" sz="1600" b="1" dirty="0">
              <a:solidFill>
                <a:schemeClr val="accent2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>
              <a:buFontTx/>
              <a:buChar char="•"/>
            </a:pP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a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mascot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was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created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 (CHEMY)</a:t>
            </a:r>
          </a:p>
          <a:p>
            <a:pPr>
              <a:buFontTx/>
              <a:buChar char="•"/>
            </a:pP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</a:p>
          <a:p>
            <a:pPr>
              <a:buFontTx/>
              <a:buChar char="•"/>
            </a:pP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Information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is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based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in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traditional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materials</a:t>
            </a: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8 posters</a:t>
            </a:r>
          </a:p>
          <a:p>
            <a:pPr lvl="2"/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general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flyer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about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the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campaign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and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on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risk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assessment</a:t>
            </a: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2">
              <a:buFont typeface="Wingdings" pitchFamily="2" charset="2"/>
              <a:buChar char="v"/>
            </a:pP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4 </a:t>
            </a:r>
            <a:r>
              <a:rPr lang="pt-PT" sz="1600" dirty="0" err="1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brochures</a:t>
            </a: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1">
              <a:buFont typeface="Arial" charset="0"/>
              <a:buChar char="•"/>
            </a:pPr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lvl="1"/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>
              <a:buFont typeface="Arial" charset="0"/>
              <a:buChar char="•"/>
            </a:pP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a website (</a:t>
            </a:r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  <a:hlinkClick r:id="rId3"/>
              </a:rPr>
              <a:t>http://www.chemicalscampaign.eu</a:t>
            </a:r>
            <a:r>
              <a:rPr lang="pt-PT" sz="1600" dirty="0" smtClean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)</a:t>
            </a: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r>
              <a:rPr lang="pt-PT" sz="1600" dirty="0">
                <a:solidFill>
                  <a:srgbClr val="000000"/>
                </a:solidFill>
                <a:latin typeface="Verdana" pitchFamily="34" charset="0"/>
                <a:ea typeface="ヒラギノ角ゴ Pro W3" pitchFamily="80" charset="-128"/>
                <a:sym typeface="Gill Sans" pitchFamily="80" charset="0"/>
              </a:rPr>
              <a:t>  </a:t>
            </a:r>
          </a:p>
          <a:p>
            <a:pPr algn="ctr"/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  <a:p>
            <a:pPr algn="ctr"/>
            <a:endParaRPr lang="pt-PT" sz="1600" dirty="0">
              <a:solidFill>
                <a:srgbClr val="000000"/>
              </a:solidFill>
              <a:latin typeface="Verdana" pitchFamily="34" charset="0"/>
              <a:ea typeface="ヒラギノ角ゴ Pro W3" pitchFamily="80" charset="-128"/>
              <a:sym typeface="Gill Sans" pitchFamily="80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500188"/>
            <a:ext cx="270986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493838"/>
            <a:ext cx="24288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642938" y="1758950"/>
            <a:ext cx="7429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 eaLnBrk="0" hangingPunct="0"/>
            <a:r>
              <a:rPr lang="en-GB" sz="1600" b="1">
                <a:solidFill>
                  <a:srgbClr val="003366"/>
                </a:solidFill>
                <a:latin typeface="Verdana" pitchFamily="34" charset="0"/>
              </a:rPr>
              <a:t>Example of Training sessions</a:t>
            </a:r>
          </a:p>
          <a:p>
            <a:pPr algn="just" eaLnBrk="0" hangingPunct="0"/>
            <a:endParaRPr lang="pt-PT" sz="1600" b="1">
              <a:solidFill>
                <a:srgbClr val="003366"/>
              </a:solidFill>
            </a:endParaRPr>
          </a:p>
          <a:p>
            <a:r>
              <a:rPr lang="en-GB" sz="1600" b="1"/>
              <a:t>Module 3 – The legal framework</a:t>
            </a:r>
            <a:endParaRPr lang="pt-PT" sz="1600" b="1"/>
          </a:p>
          <a:p>
            <a:r>
              <a:rPr lang="en-GB" sz="1600"/>
              <a:t> </a:t>
            </a:r>
            <a:endParaRPr lang="pt-PT" sz="1600"/>
          </a:p>
          <a:p>
            <a:pPr lvl="1"/>
            <a:r>
              <a:rPr lang="en-GB" sz="1600"/>
              <a:t>EU directives</a:t>
            </a:r>
            <a:endParaRPr lang="pt-PT" sz="1600"/>
          </a:p>
          <a:p>
            <a:pPr lvl="1"/>
            <a:r>
              <a:rPr lang="en-GB" sz="1600"/>
              <a:t>National legislation</a:t>
            </a:r>
            <a:endParaRPr lang="pt-PT" sz="1600"/>
          </a:p>
          <a:p>
            <a:pPr lvl="1"/>
            <a:r>
              <a:rPr lang="en-GB" sz="1600"/>
              <a:t> </a:t>
            </a:r>
            <a:endParaRPr lang="pt-PT" sz="1600"/>
          </a:p>
          <a:p>
            <a:r>
              <a:rPr lang="en-GB" sz="1600"/>
              <a:t> </a:t>
            </a:r>
            <a:endParaRPr lang="pt-PT" sz="1600"/>
          </a:p>
          <a:p>
            <a:r>
              <a:rPr lang="en-GB" sz="1600" b="1"/>
              <a:t>Module 4 – Inspection methods and instruments</a:t>
            </a:r>
            <a:endParaRPr lang="pt-PT" sz="1600" b="1"/>
          </a:p>
          <a:p>
            <a:r>
              <a:rPr lang="en-GB" sz="1600"/>
              <a:t> </a:t>
            </a:r>
            <a:endParaRPr lang="pt-PT" sz="1600"/>
          </a:p>
          <a:p>
            <a:r>
              <a:rPr lang="en-GB" sz="1600"/>
              <a:t>-      Methods within the European Campaign: the preparatory   questionnaire</a:t>
            </a:r>
            <a:endParaRPr lang="pt-PT" sz="1600"/>
          </a:p>
          <a:p>
            <a:r>
              <a:rPr lang="en-GB" sz="1600"/>
              <a:t>-      Instruments for enforcement</a:t>
            </a:r>
            <a:endParaRPr lang="pt-PT" sz="1600"/>
          </a:p>
          <a:p>
            <a:r>
              <a:rPr lang="en-GB" sz="1600"/>
              <a:t>-      Evaluation</a:t>
            </a:r>
            <a:endParaRPr lang="pt-PT" sz="1600"/>
          </a:p>
          <a:p>
            <a:pPr algn="just"/>
            <a:endParaRPr lang="en-GB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42938" y="1143000"/>
            <a:ext cx="7429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The technical and pedagogical resources used on the course can comprise: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600" dirty="0"/>
              <a:t>- Basic texts on each topic available online for downloading 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- Video recordings on specific health and safety topics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- Multimedia PowerPoint presentations designed by the trainer(s)-tutor(s) for specific learning situations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- A tutorial on how to use the </a:t>
            </a:r>
            <a:r>
              <a:rPr lang="en-GB" sz="1600" dirty="0" err="1"/>
              <a:t>Moodle</a:t>
            </a:r>
            <a:r>
              <a:rPr lang="en-GB" sz="1600" dirty="0"/>
              <a:t> platform in a learning context (provided by the project leader)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- A course guide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buFontTx/>
              <a:buChar char="-"/>
              <a:defRPr/>
            </a:pPr>
            <a:r>
              <a:rPr lang="en-GB" sz="1600" dirty="0"/>
              <a:t>Inspection instruments </a:t>
            </a:r>
          </a:p>
          <a:p>
            <a:pPr>
              <a:buFontTx/>
              <a:buChar char="-"/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(...)</a:t>
            </a:r>
            <a:endParaRPr lang="pt-PT" sz="1600" dirty="0"/>
          </a:p>
          <a:p>
            <a:pPr algn="just" eaLnBrk="0" hangingPunct="0">
              <a:defRPr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5844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42938" y="1512888"/>
            <a:ext cx="74295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en-GB" sz="1600" b="1" dirty="0"/>
              <a:t>Trainees must meet all of the following requirements:</a:t>
            </a:r>
            <a:endParaRPr lang="pt-PT" sz="1600" b="1" dirty="0"/>
          </a:p>
          <a:p>
            <a:pPr>
              <a:defRPr/>
            </a:pPr>
            <a:r>
              <a:rPr lang="en-GB" sz="1600" b="1" dirty="0"/>
              <a:t> </a:t>
            </a:r>
            <a:endParaRPr lang="pt-PT" sz="1600" b="1" dirty="0"/>
          </a:p>
          <a:p>
            <a:pPr>
              <a:defRPr/>
            </a:pPr>
            <a:r>
              <a:rPr lang="en-GB" sz="1600" b="1" dirty="0"/>
              <a:t>- </a:t>
            </a:r>
            <a:r>
              <a:rPr lang="en-GB" sz="1600" dirty="0"/>
              <a:t>IT user skills in a Windows environment</a:t>
            </a:r>
            <a:endParaRPr lang="pt-PT" sz="1600" dirty="0"/>
          </a:p>
          <a:p>
            <a:pPr>
              <a:defRPr/>
            </a:pPr>
            <a:r>
              <a:rPr lang="en-GB" sz="1600" dirty="0"/>
              <a:t>- Experience in using web browsers, in particular Microsoft Internet Explorer (IE)</a:t>
            </a:r>
            <a:endParaRPr lang="pt-PT" sz="1600" dirty="0"/>
          </a:p>
          <a:p>
            <a:pPr>
              <a:defRPr/>
            </a:pPr>
            <a:r>
              <a:rPr lang="en-GB" sz="1600" dirty="0"/>
              <a:t>- An active email account and some experience of using it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Availability to: </a:t>
            </a:r>
          </a:p>
          <a:p>
            <a:pPr>
              <a:defRPr/>
            </a:pP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600" dirty="0"/>
              <a:t>Participate in discussion forums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Study the contents provided online on a self-access basis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Complete the set tasks </a:t>
            </a:r>
            <a:endParaRPr lang="pt-PT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Complete an assessment questionnaire.</a:t>
            </a:r>
            <a:endParaRPr lang="pt-PT" sz="1600" dirty="0"/>
          </a:p>
          <a:p>
            <a:pPr algn="just" eaLnBrk="0" hangingPunct="0">
              <a:defRPr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4" descr="CAFY2HJ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643438"/>
            <a:ext cx="1174750" cy="9525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6868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pic>
        <p:nvPicPr>
          <p:cNvPr id="36869" name="Picture 4" descr="CAFY2HJ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643438"/>
            <a:ext cx="1174750" cy="9525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6870" name="Rectangle 1"/>
          <p:cNvSpPr>
            <a:spLocks noChangeArrowheads="1"/>
          </p:cNvSpPr>
          <p:nvPr/>
        </p:nvSpPr>
        <p:spPr bwMode="auto">
          <a:xfrm>
            <a:off x="785813" y="981075"/>
            <a:ext cx="5715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 b="1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What is expected from national platform managers:</a:t>
            </a: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Develop and submit the national training module to the National Directorates of Labour Inspectorates</a:t>
            </a: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en-GB" sz="160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Report to the project leader if the Member State opts for distance training</a:t>
            </a: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en-GB" sz="160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Use the educational materials provided by the leader and the working party</a:t>
            </a: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en-GB" sz="160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Develop specific training materials</a:t>
            </a: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en-GB" sz="160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Manage the platform for the Member State autonomously, notwithstanding any support that may be provided by the project leader.</a:t>
            </a:r>
            <a:endParaRPr lang="en-GB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  <a:p>
            <a:endParaRPr lang="pt-PT" sz="1600"/>
          </a:p>
        </p:txBody>
      </p:sp>
      <p:sp>
        <p:nvSpPr>
          <p:cNvPr id="37892" name="CaixaDeTexto 4"/>
          <p:cNvSpPr txBox="1">
            <a:spLocks noChangeArrowheads="1"/>
          </p:cNvSpPr>
          <p:nvPr/>
        </p:nvSpPr>
        <p:spPr bwMode="auto">
          <a:xfrm>
            <a:off x="428625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pt-PT"/>
          </a:p>
          <a:p>
            <a:endParaRPr lang="pt-PT"/>
          </a:p>
        </p:txBody>
      </p:sp>
      <p:pic>
        <p:nvPicPr>
          <p:cNvPr id="37893" name="Picture 4" descr="CAFY2HJ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643438"/>
            <a:ext cx="1174750" cy="9525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500063" y="1201738"/>
            <a:ext cx="70723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 b="1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What is expected from trainer(s)-tutor(s):</a:t>
            </a: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en-GB" sz="1600" b="1">
              <a:solidFill>
                <a:srgbClr val="003366"/>
              </a:solidFill>
              <a:latin typeface="Verdana" pitchFamily="34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Be available to trainees in order to supervise and support them throughout the course</a:t>
            </a: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Access the course IT platform at least once a day during the training period in order to reply to messages sent by trainees or, on their own initative, to ask questions and/or give information to trainees </a:t>
            </a: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Provide phased proactive and ongoing contributions via discussion forums and emails</a:t>
            </a:r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endParaRPr lang="pt-PT" sz="1600"/>
          </a:p>
          <a:p>
            <a:pPr algn="just" eaLnBrk="0" hangingPunct="0"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n-GB" sz="160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Reply to questions or queries presented by trainees within 24 hours (one working day).</a:t>
            </a:r>
            <a:endParaRPr lang="en-GB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Guidelines for enforcement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571500" y="428625"/>
            <a:ext cx="82153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 sz="1600"/>
          </a:p>
          <a:p>
            <a:pPr>
              <a:buFont typeface="Arial" charset="0"/>
              <a:buChar char="•"/>
            </a:pPr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From 15 September to 31 December 2010</a:t>
            </a:r>
          </a:p>
          <a:p>
            <a:pPr>
              <a:buFont typeface="Arial" charset="0"/>
              <a:buChar char="•"/>
            </a:pPr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Information materials (posters/ brochures) can be used during inspection visits</a:t>
            </a:r>
          </a:p>
          <a:p>
            <a:r>
              <a:rPr lang="pt-PT" sz="1600"/>
              <a:t>(recommended)</a:t>
            </a:r>
          </a:p>
          <a:p>
            <a:pPr>
              <a:buFont typeface="Arial" charset="0"/>
              <a:buChar char="•"/>
            </a:pPr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</a:t>
            </a:r>
            <a:r>
              <a:rPr lang="pt-PT" sz="1600" b="1"/>
              <a:t>No binding method</a:t>
            </a:r>
            <a:r>
              <a:rPr lang="pt-PT" sz="1600"/>
              <a:t>, although the previous approach of employers through a </a:t>
            </a:r>
          </a:p>
          <a:p>
            <a:r>
              <a:rPr lang="pt-PT" sz="1600"/>
              <a:t>questionnaire distributed by labour inspectorates is welcome, according </a:t>
            </a:r>
          </a:p>
          <a:p>
            <a:r>
              <a:rPr lang="pt-PT" sz="1600"/>
              <a:t> with the model provided by the project leader</a:t>
            </a:r>
          </a:p>
          <a:p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MS will be asked on quantitative goals (number of workplaces  to visit and labour inspectors involved)</a:t>
            </a:r>
          </a:p>
          <a:p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All visits are expected to consider a minimum set of dangerous  substances</a:t>
            </a:r>
          </a:p>
          <a:p>
            <a:r>
              <a:rPr lang="pt-PT" sz="1600"/>
              <a:t>  (see indicator maps)</a:t>
            </a:r>
          </a:p>
          <a:p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Support instruments will be provided (again in a voluntary basis): check-lists </a:t>
            </a:r>
          </a:p>
          <a:p>
            <a:r>
              <a:rPr lang="pt-PT" sz="1600"/>
              <a:t>  for labour inspectors, documents available ion the website and training materials</a:t>
            </a:r>
          </a:p>
          <a:p>
            <a:pPr>
              <a:buFont typeface="Arial" charset="0"/>
              <a:buChar char="•"/>
            </a:pPr>
            <a:endParaRPr lang="pt-PT" sz="1600"/>
          </a:p>
          <a:p>
            <a:pPr>
              <a:buFont typeface="Arial" charset="0"/>
              <a:buChar char="•"/>
            </a:pPr>
            <a:r>
              <a:rPr lang="pt-PT" sz="1600"/>
              <a:t> It is expected that MS  give feedback in order to allow the Campaign’s</a:t>
            </a:r>
          </a:p>
          <a:p>
            <a:r>
              <a:rPr lang="pt-PT" sz="1600"/>
              <a:t>  evaluation, by sending the evaluation sheets to the project leader in late January 2011</a:t>
            </a:r>
          </a:p>
          <a:p>
            <a:endParaRPr lang="pt-PT" sz="1600"/>
          </a:p>
          <a:p>
            <a:endParaRPr lang="pt-PT" sz="1600"/>
          </a:p>
          <a:p>
            <a:pPr>
              <a:buFont typeface="Arial" charset="0"/>
              <a:buChar char="•"/>
            </a:pPr>
            <a:endParaRPr lang="pt-P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26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  <a:p>
            <a:pPr>
              <a:buFont typeface="Arial" charset="0"/>
              <a:buChar char="•"/>
            </a:pPr>
            <a:endParaRPr lang="pt-PT"/>
          </a:p>
          <a:p>
            <a:endParaRPr lang="pt-PT"/>
          </a:p>
          <a:p>
            <a:endParaRPr lang="pt-PT"/>
          </a:p>
        </p:txBody>
      </p:sp>
      <p:graphicFrame>
        <p:nvGraphicFramePr>
          <p:cNvPr id="4" name="Diagram 3"/>
          <p:cNvGraphicFramePr/>
          <p:nvPr/>
        </p:nvGraphicFramePr>
        <p:xfrm>
          <a:off x="642910" y="1643050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357313" y="1357313"/>
            <a:ext cx="427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Recommended method (non binding)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26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  <a:p>
            <a:pPr>
              <a:buFont typeface="Arial" charset="0"/>
              <a:buChar char="•"/>
            </a:pPr>
            <a:endParaRPr lang="pt-PT"/>
          </a:p>
          <a:p>
            <a:endParaRPr lang="pt-PT"/>
          </a:p>
          <a:p>
            <a:endParaRPr lang="pt-PT"/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1785926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214438" y="571500"/>
            <a:ext cx="372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How does it work? (PT example)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1785938" y="5357813"/>
            <a:ext cx="714375" cy="500062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Smiley Face 10"/>
          <p:cNvSpPr/>
          <p:nvPr/>
        </p:nvSpPr>
        <p:spPr>
          <a:xfrm>
            <a:off x="2714625" y="4857750"/>
            <a:ext cx="714375" cy="500063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7429500" y="2214563"/>
            <a:ext cx="11763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/>
              <a:t>15 July to </a:t>
            </a:r>
          </a:p>
          <a:p>
            <a:r>
              <a:rPr lang="pt-PT" sz="1600"/>
              <a:t>31 August:</a:t>
            </a:r>
          </a:p>
          <a:p>
            <a:r>
              <a:rPr lang="pt-PT" sz="1600"/>
              <a:t>LI analyse </a:t>
            </a:r>
          </a:p>
          <a:p>
            <a:r>
              <a:rPr lang="pt-PT" sz="1600"/>
              <a:t>answers </a:t>
            </a: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5429250" y="4143375"/>
            <a:ext cx="36464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Questionnaire is sent in a pack </a:t>
            </a:r>
          </a:p>
          <a:p>
            <a:r>
              <a:rPr lang="pt-PT" b="1"/>
              <a:t>with:</a:t>
            </a:r>
          </a:p>
          <a:p>
            <a:pPr>
              <a:buFont typeface="Arial" charset="0"/>
              <a:buChar char="•"/>
            </a:pPr>
            <a:r>
              <a:rPr lang="pt-PT" sz="1400"/>
              <a:t>    official letter</a:t>
            </a:r>
          </a:p>
          <a:p>
            <a:pPr>
              <a:buFont typeface="Arial" charset="0"/>
              <a:buChar char="•"/>
            </a:pPr>
            <a:r>
              <a:rPr lang="pt-PT" sz="1400"/>
              <a:t>    flyer on risk assessment</a:t>
            </a:r>
          </a:p>
          <a:p>
            <a:pPr>
              <a:buFont typeface="Arial" charset="0"/>
              <a:buChar char="•"/>
            </a:pPr>
            <a:r>
              <a:rPr lang="pt-PT" sz="1400"/>
              <a:t>     informative brochure for the </a:t>
            </a:r>
          </a:p>
          <a:p>
            <a:r>
              <a:rPr lang="pt-PT" sz="1400"/>
              <a:t>      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26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  <a:p>
            <a:pPr>
              <a:buFont typeface="Arial" charset="0"/>
              <a:buChar char="•"/>
            </a:pPr>
            <a:endParaRPr lang="pt-PT"/>
          </a:p>
          <a:p>
            <a:endParaRPr lang="pt-PT"/>
          </a:p>
          <a:p>
            <a:endParaRPr lang="pt-PT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142984"/>
          <a:ext cx="3571900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214438" y="571500"/>
            <a:ext cx="372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How does it work? (PT example)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0" y="1357313"/>
            <a:ext cx="4916488" cy="5078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/>
              <a:t>METHOD TO SELECT COMPANIES</a:t>
            </a:r>
          </a:p>
          <a:p>
            <a:pPr>
              <a:defRPr/>
            </a:pPr>
            <a:r>
              <a:rPr lang="pt-PT" b="1" dirty="0"/>
              <a:t>TO VISIT</a:t>
            </a:r>
            <a:r>
              <a:rPr lang="pt-PT" dirty="0"/>
              <a:t>:</a:t>
            </a:r>
          </a:p>
          <a:p>
            <a:pPr>
              <a:defRPr/>
            </a:pPr>
            <a:endParaRPr lang="pt-PT" dirty="0"/>
          </a:p>
          <a:p>
            <a:pPr>
              <a:buFont typeface="Arial" pitchFamily="34" charset="0"/>
              <a:buChar char="•"/>
              <a:defRPr/>
            </a:pPr>
            <a:r>
              <a:rPr lang="pt-PT" dirty="0"/>
              <a:t> Companies that did not answer the </a:t>
            </a:r>
          </a:p>
          <a:p>
            <a:pPr>
              <a:defRPr/>
            </a:pPr>
            <a:r>
              <a:rPr lang="pt-PT" dirty="0"/>
              <a:t>   questionnaire, but received it</a:t>
            </a:r>
          </a:p>
          <a:p>
            <a:pPr>
              <a:defRPr/>
            </a:pPr>
            <a:endParaRPr lang="pt-PT" dirty="0"/>
          </a:p>
          <a:p>
            <a:pPr>
              <a:buFont typeface="Arial" pitchFamily="34" charset="0"/>
              <a:buChar char="•"/>
              <a:defRPr/>
            </a:pPr>
            <a:r>
              <a:rPr lang="pt-PT" dirty="0"/>
              <a:t> Answers  showing the company is lacking </a:t>
            </a:r>
          </a:p>
          <a:p>
            <a:pPr>
              <a:defRPr/>
            </a:pPr>
            <a:r>
              <a:rPr lang="pt-PT" dirty="0"/>
              <a:t>  common knowledge on risk assessment</a:t>
            </a:r>
          </a:p>
          <a:p>
            <a:pPr>
              <a:defRPr/>
            </a:pPr>
            <a:endParaRPr lang="pt-PT" dirty="0"/>
          </a:p>
          <a:p>
            <a:pPr>
              <a:buFont typeface="Arial" pitchFamily="34" charset="0"/>
              <a:buChar char="•"/>
              <a:defRPr/>
            </a:pPr>
            <a:r>
              <a:rPr lang="pt-PT" dirty="0"/>
              <a:t> Ramdomly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Visits are not expected to more than 20% of </a:t>
            </a:r>
          </a:p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the sample</a:t>
            </a:r>
          </a:p>
          <a:p>
            <a:pPr>
              <a:defRPr/>
            </a:pPr>
            <a:endParaRPr lang="pt-PT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Selection criteria informed to companies in the</a:t>
            </a:r>
          </a:p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official letter</a:t>
            </a:r>
            <a:endParaRPr lang="pt-PT" dirty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The posters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26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  <a:p>
            <a:pPr>
              <a:buFont typeface="Arial" charset="0"/>
              <a:buChar char="•"/>
            </a:pPr>
            <a:endParaRPr lang="pt-PT"/>
          </a:p>
          <a:p>
            <a:endParaRPr lang="pt-PT"/>
          </a:p>
          <a:p>
            <a:endParaRPr lang="pt-PT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142984"/>
          <a:ext cx="3571900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214438" y="571500"/>
            <a:ext cx="372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How does it work? (PT example)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4198938" y="1225550"/>
            <a:ext cx="44513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WHAT WE EXPECT FROM THIS:</a:t>
            </a:r>
          </a:p>
          <a:p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</a:t>
            </a:r>
            <a:r>
              <a:rPr lang="pt-PT" sz="1400"/>
              <a:t>small companies will be faced with the need </a:t>
            </a:r>
          </a:p>
          <a:p>
            <a:r>
              <a:rPr lang="pt-PT" sz="1400"/>
              <a:t>  to collect data on risk assessment</a:t>
            </a:r>
          </a:p>
          <a:p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it can play the role of a “trigger” in companies</a:t>
            </a:r>
          </a:p>
          <a:p>
            <a:r>
              <a:rPr lang="pt-PT" sz="1400"/>
              <a:t>  unwilling to comply with OSH regulations</a:t>
            </a:r>
          </a:p>
          <a:p>
            <a:r>
              <a:rPr lang="pt-PT" sz="1400"/>
              <a:t>  (it has to be clear in the official letter that </a:t>
            </a:r>
          </a:p>
          <a:p>
            <a:r>
              <a:rPr lang="pt-PT" sz="1400"/>
              <a:t>   control visits will be made in the near future)</a:t>
            </a:r>
          </a:p>
          <a:p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It can play a multiplier effect </a:t>
            </a:r>
          </a:p>
          <a:p>
            <a:pPr>
              <a:buFont typeface="Arial" charset="0"/>
              <a:buChar char="•"/>
            </a:pPr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It is a preventive approach (companies are</a:t>
            </a:r>
          </a:p>
          <a:p>
            <a:r>
              <a:rPr lang="pt-PT" sz="1400"/>
              <a:t>  expected to act accordingly  with legal requirements)</a:t>
            </a:r>
          </a:p>
          <a:p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It can also provide important data to LI to </a:t>
            </a:r>
          </a:p>
          <a:p>
            <a:r>
              <a:rPr lang="pt-PT" sz="1400"/>
              <a:t>  update databases</a:t>
            </a:r>
          </a:p>
          <a:p>
            <a:endParaRPr lang="pt-PT"/>
          </a:p>
          <a:p>
            <a:endParaRPr lang="pt-PT"/>
          </a:p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26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  <a:p>
            <a:pPr>
              <a:buFont typeface="Arial" charset="0"/>
              <a:buChar char="•"/>
            </a:pPr>
            <a:endParaRPr lang="pt-PT"/>
          </a:p>
          <a:p>
            <a:endParaRPr lang="pt-PT"/>
          </a:p>
          <a:p>
            <a:endParaRPr lang="pt-PT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142984"/>
          <a:ext cx="3571900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214438" y="571500"/>
            <a:ext cx="372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How does it work? (PT example)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4198938" y="1225550"/>
            <a:ext cx="44338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WHAT WILL THE PROJECT LEADER</a:t>
            </a:r>
          </a:p>
          <a:p>
            <a:r>
              <a:rPr lang="pt-PT" b="1"/>
              <a:t>PROVIDE:</a:t>
            </a:r>
          </a:p>
          <a:p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</a:t>
            </a:r>
            <a:r>
              <a:rPr lang="pt-PT" sz="1400"/>
              <a:t>Questionnaire  for companies</a:t>
            </a:r>
          </a:p>
          <a:p>
            <a:pPr>
              <a:buFont typeface="Arial" charset="0"/>
              <a:buChar char="•"/>
            </a:pPr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Example of official letter</a:t>
            </a:r>
          </a:p>
          <a:p>
            <a:pPr>
              <a:buFont typeface="Arial" charset="0"/>
              <a:buChar char="•"/>
            </a:pPr>
            <a:endParaRPr lang="pt-PT" sz="1400"/>
          </a:p>
          <a:p>
            <a:pPr>
              <a:buFont typeface="Arial" charset="0"/>
              <a:buChar char="•"/>
            </a:pPr>
            <a:r>
              <a:rPr lang="pt-PT" sz="1400"/>
              <a:t> Small support manual</a:t>
            </a:r>
          </a:p>
          <a:p>
            <a:pPr>
              <a:buFont typeface="Arial" charset="0"/>
              <a:buChar char="•"/>
            </a:pPr>
            <a:endParaRPr lang="pt-PT" sz="1400"/>
          </a:p>
          <a:p>
            <a:endParaRPr lang="pt-PT" sz="1400"/>
          </a:p>
          <a:p>
            <a:r>
              <a:rPr lang="pt-PT" sz="1400" b="1"/>
              <a:t>WHAT IS EXPECTED FROM NATIONAL PROJECT </a:t>
            </a:r>
          </a:p>
          <a:p>
            <a:r>
              <a:rPr lang="pt-PT" sz="1400" b="1"/>
              <a:t>MANAGERS OF MS WILLING TO ADOPT THIS </a:t>
            </a:r>
          </a:p>
          <a:p>
            <a:r>
              <a:rPr lang="pt-PT" sz="1400" b="1"/>
              <a:t>METHOD:</a:t>
            </a:r>
          </a:p>
          <a:p>
            <a:endParaRPr lang="pt-PT" sz="1400" b="1"/>
          </a:p>
          <a:p>
            <a:endParaRPr lang="pt-PT" sz="1400" b="1"/>
          </a:p>
          <a:p>
            <a:pPr>
              <a:buFontTx/>
              <a:buChar char="-"/>
            </a:pPr>
            <a:r>
              <a:rPr lang="pt-PT" sz="1400"/>
              <a:t>To adapt the questionnaire and official letter to </a:t>
            </a:r>
          </a:p>
          <a:p>
            <a:r>
              <a:rPr lang="pt-PT" sz="1400"/>
              <a:t>  national realities</a:t>
            </a:r>
          </a:p>
          <a:p>
            <a:endParaRPr lang="pt-PT" sz="1400"/>
          </a:p>
          <a:p>
            <a:endParaRPr lang="pt-PT" sz="1400"/>
          </a:p>
          <a:p>
            <a:endParaRPr lang="pt-PT"/>
          </a:p>
          <a:p>
            <a:endParaRPr lang="pt-PT"/>
          </a:p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7563" y="1928813"/>
            <a:ext cx="4286250" cy="235743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Indicators of Communication and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7893844" y="2178844"/>
            <a:ext cx="642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72438" y="4572000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57250" y="1714500"/>
          <a:ext cx="4025900" cy="971550"/>
        </p:xfrm>
        <a:graphic>
          <a:graphicData uri="http://schemas.openxmlformats.org/drawingml/2006/table">
            <a:tbl>
              <a:tblPr/>
              <a:tblGrid>
                <a:gridCol w="827370"/>
                <a:gridCol w="2234850"/>
                <a:gridCol w="963680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latin typeface="Arial"/>
                        </a:rPr>
                        <a:t>Information materials (distributed/ downloaded)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Member State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Sector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N. of leaflets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N. of posters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57188" y="3143250"/>
          <a:ext cx="4978400" cy="971550"/>
        </p:xfrm>
        <a:graphic>
          <a:graphicData uri="http://schemas.openxmlformats.org/drawingml/2006/table">
            <a:tbl>
              <a:tblPr/>
              <a:tblGrid>
                <a:gridCol w="828147"/>
                <a:gridCol w="2236948"/>
                <a:gridCol w="961412"/>
                <a:gridCol w="951893"/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Seminars, workshops and other information events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N. of events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N. of participants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latin typeface="Arial"/>
                        </a:rPr>
                        <a:t>In schools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61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500563"/>
            <a:ext cx="500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28596" y="1142984"/>
          <a:ext cx="74295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Imagem 4" descr="pp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29000" y="357188"/>
            <a:ext cx="5429250" cy="542925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 err="1" smtClean="0">
                <a:solidFill>
                  <a:schemeClr val="accent4">
                    <a:lumMod val="75000"/>
                  </a:schemeClr>
                </a:solidFill>
              </a:rPr>
              <a:t>Early</a:t>
            </a:r>
            <a:r>
              <a:rPr lang="pt-PT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May </a:t>
            </a:r>
            <a:r>
              <a:rPr lang="pt-PT" sz="1600" b="1" dirty="0"/>
              <a:t>– Translation of all information</a:t>
            </a:r>
          </a:p>
          <a:p>
            <a:pPr algn="ctr">
              <a:defRPr/>
            </a:pPr>
            <a:r>
              <a:rPr lang="pt-PT" sz="1600" b="1" dirty="0"/>
              <a:t>materials into national languages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 err="1">
                <a:solidFill>
                  <a:schemeClr val="accent4">
                    <a:lumMod val="75000"/>
                  </a:schemeClr>
                </a:solidFill>
              </a:rPr>
              <a:t>May</a:t>
            </a: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pt-PT" sz="1600" b="1" dirty="0" err="1">
                <a:solidFill>
                  <a:schemeClr val="accent4">
                    <a:lumMod val="75000"/>
                  </a:schemeClr>
                </a:solidFill>
              </a:rPr>
              <a:t>July</a:t>
            </a: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600" b="1" dirty="0"/>
              <a:t>– Launching of </a:t>
            </a:r>
            <a:r>
              <a:rPr lang="pt-PT" sz="1600" b="1" dirty="0" err="1"/>
              <a:t>the</a:t>
            </a:r>
            <a:r>
              <a:rPr lang="pt-PT" sz="1600" b="1" dirty="0"/>
              <a:t> website</a:t>
            </a:r>
          </a:p>
          <a:p>
            <a:pPr algn="ctr">
              <a:defRPr/>
            </a:pPr>
            <a:r>
              <a:rPr lang="pt-PT" sz="1600" b="1" dirty="0"/>
              <a:t>(</a:t>
            </a:r>
            <a:r>
              <a:rPr lang="pt-PT" sz="1600" b="1" dirty="0" err="1"/>
              <a:t>Official</a:t>
            </a:r>
            <a:r>
              <a:rPr lang="pt-PT" sz="1600" b="1" dirty="0"/>
              <a:t> </a:t>
            </a:r>
            <a:r>
              <a:rPr lang="pt-PT" sz="1600" b="1" dirty="0" err="1"/>
              <a:t>and</a:t>
            </a:r>
            <a:r>
              <a:rPr lang="pt-PT" sz="1600" b="1" dirty="0"/>
              <a:t> </a:t>
            </a:r>
            <a:r>
              <a:rPr lang="pt-PT" sz="1600" b="1" dirty="0" err="1"/>
              <a:t>national</a:t>
            </a:r>
            <a:r>
              <a:rPr lang="pt-PT" sz="1600" b="1" dirty="0"/>
              <a:t>)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 err="1">
                <a:solidFill>
                  <a:schemeClr val="accent4">
                    <a:lumMod val="75000"/>
                  </a:schemeClr>
                </a:solidFill>
              </a:rPr>
              <a:t>June</a:t>
            </a: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 / </a:t>
            </a:r>
            <a:r>
              <a:rPr lang="pt-PT" sz="1600" b="1" dirty="0" err="1">
                <a:solidFill>
                  <a:schemeClr val="accent4">
                    <a:lumMod val="75000"/>
                  </a:schemeClr>
                </a:solidFill>
              </a:rPr>
              <a:t>July</a:t>
            </a: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600" b="1" dirty="0"/>
              <a:t>– National training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15 September/ 31 December: </a:t>
            </a:r>
            <a:r>
              <a:rPr lang="pt-PT" sz="1600" b="1" dirty="0"/>
              <a:t>Enforcement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31  January 2011 </a:t>
            </a:r>
            <a:r>
              <a:rPr lang="pt-PT" sz="1600" b="1" dirty="0"/>
              <a:t>– Evaluation (MS requested to send indicators maps)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r>
              <a:rPr lang="pt-PT" sz="1600" b="1" dirty="0">
                <a:solidFill>
                  <a:schemeClr val="accent4">
                    <a:lumMod val="75000"/>
                  </a:schemeClr>
                </a:solidFill>
              </a:rPr>
              <a:t>3 March 2011 </a:t>
            </a:r>
            <a:r>
              <a:rPr lang="pt-PT" sz="1600" b="1" dirty="0"/>
              <a:t>– Closing up seminar (Lisbon)</a:t>
            </a:r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  <a:p>
            <a:pPr algn="ctr">
              <a:defRPr/>
            </a:pPr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286375" y="1785938"/>
            <a:ext cx="33004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GENERAL POSTER</a:t>
            </a:r>
            <a:r>
              <a:rPr lang="pt-PT"/>
              <a:t> </a:t>
            </a:r>
          </a:p>
          <a:p>
            <a:endParaRPr lang="pt-PT"/>
          </a:p>
          <a:p>
            <a:r>
              <a:rPr lang="pt-PT"/>
              <a:t>Messages intend to claim the </a:t>
            </a:r>
          </a:p>
          <a:p>
            <a:r>
              <a:rPr lang="pt-PT"/>
              <a:t>attention of both the employer </a:t>
            </a:r>
          </a:p>
          <a:p>
            <a:r>
              <a:rPr lang="pt-PT"/>
              <a:t>and the workers</a:t>
            </a:r>
          </a:p>
          <a:p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Slogan</a:t>
            </a:r>
          </a:p>
          <a:p>
            <a:pPr>
              <a:buFont typeface="Arial" charset="0"/>
              <a:buChar char="•"/>
            </a:pPr>
            <a:r>
              <a:rPr lang="pt-PT"/>
              <a:t> Prevention principles </a:t>
            </a:r>
          </a:p>
          <a:p>
            <a:pPr>
              <a:buFont typeface="Arial" charset="0"/>
              <a:buChar char="•"/>
            </a:pPr>
            <a:r>
              <a:rPr lang="pt-PT"/>
              <a:t> Importance of labels and </a:t>
            </a:r>
          </a:p>
          <a:p>
            <a:r>
              <a:rPr lang="pt-PT"/>
              <a:t>  safety data sheets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0"/>
            <a:ext cx="4929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0003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/>
              <a:t>Sectoral posters</a:t>
            </a:r>
          </a:p>
          <a:p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Slogan</a:t>
            </a:r>
          </a:p>
          <a:p>
            <a:pPr>
              <a:buFont typeface="Arial" charset="0"/>
              <a:buChar char="•"/>
            </a:pPr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Demonstration of good practices</a:t>
            </a:r>
          </a:p>
          <a:p>
            <a:pPr>
              <a:buFont typeface="Arial" charset="0"/>
              <a:buChar char="•"/>
            </a:pPr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the most relevant features </a:t>
            </a:r>
          </a:p>
          <a:p>
            <a:r>
              <a:rPr lang="pt-PT"/>
              <a:t>  are shown in a different </a:t>
            </a:r>
          </a:p>
          <a:p>
            <a:r>
              <a:rPr lang="pt-PT"/>
              <a:t>  colour</a:t>
            </a:r>
          </a:p>
          <a:p>
            <a:endParaRPr lang="pt-PT"/>
          </a:p>
          <a:p>
            <a:pPr>
              <a:buFont typeface="Arial" charset="0"/>
              <a:buChar char="•"/>
            </a:pPr>
            <a:r>
              <a:rPr lang="pt-PT"/>
              <a:t> the mascot always addressing a safety advice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" descr="pp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2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1653</Words>
  <Application>Microsoft Office PowerPoint</Application>
  <PresentationFormat>Apresentação no Ecrã (4:3)</PresentationFormat>
  <Paragraphs>494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4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-</cp:lastModifiedBy>
  <cp:revision>70</cp:revision>
  <dcterms:created xsi:type="dcterms:W3CDTF">2010-01-15T11:53:52Z</dcterms:created>
  <dcterms:modified xsi:type="dcterms:W3CDTF">2010-05-06T09:41:21Z</dcterms:modified>
</cp:coreProperties>
</file>