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59" r:id="rId4"/>
    <p:sldId id="267" r:id="rId5"/>
    <p:sldId id="264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DG/P" initials="DDG/P" lastIdx="2" clrIdx="0">
    <p:extLst>
      <p:ext uri="{19B8F6BF-5375-455C-9EA6-DF929625EA0E}">
        <p15:presenceInfo xmlns:p15="http://schemas.microsoft.com/office/powerpoint/2012/main" userId="DDG/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342" autoAdjust="0"/>
  </p:normalViewPr>
  <p:slideViewPr>
    <p:cSldViewPr snapToGrid="0">
      <p:cViewPr varScale="1">
        <p:scale>
          <a:sx n="98" d="100"/>
          <a:sy n="98" d="100"/>
        </p:scale>
        <p:origin x="990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midt\AppData\Local\Microsoft\Windows\Temporary%20Internet%20Files\Content.Outlook\B5D1PH2J\Graphs%20-%20G20%20paper%20on%20multi-stage%20work%20lives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Table2!$C$43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Table2!$D$2:$I$2</c:f>
              <c:strCache>
                <c:ptCount val="6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Table2!$D$43:$I$43</c:f>
              <c:numCache>
                <c:formatCode>General</c:formatCode>
                <c:ptCount val="6"/>
                <c:pt idx="0">
                  <c:v>-15.5</c:v>
                </c:pt>
                <c:pt idx="1">
                  <c:v>-6</c:v>
                </c:pt>
                <c:pt idx="2">
                  <c:v>-4.5999999999999996</c:v>
                </c:pt>
                <c:pt idx="3">
                  <c:v>0.2</c:v>
                </c:pt>
                <c:pt idx="4">
                  <c:v>6.9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E2-42AD-B7B9-38ACE7816485}"/>
            </c:ext>
          </c:extLst>
        </c:ser>
        <c:ser>
          <c:idx val="1"/>
          <c:order val="1"/>
          <c:tx>
            <c:strRef>
              <c:f>Table2!$C$44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319228630357961E-2"/>
                  <c:y val="1.3888888888888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AE2-42AD-B7B9-38ACE78164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Table2!$D$2:$I$2</c:f>
              <c:strCache>
                <c:ptCount val="6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Table2!$D$44:$I$44</c:f>
              <c:numCache>
                <c:formatCode>General</c:formatCode>
                <c:ptCount val="6"/>
                <c:pt idx="0">
                  <c:v>-16.3</c:v>
                </c:pt>
                <c:pt idx="1">
                  <c:v>-1.8</c:v>
                </c:pt>
                <c:pt idx="2">
                  <c:v>-0.5</c:v>
                </c:pt>
                <c:pt idx="3">
                  <c:v>-0.2</c:v>
                </c:pt>
                <c:pt idx="4">
                  <c:v>3.1</c:v>
                </c:pt>
                <c:pt idx="5">
                  <c:v>-1.5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E2-42AD-B7B9-38ACE7816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038504"/>
        <c:axId val="182526120"/>
      </c:barChart>
      <c:catAx>
        <c:axId val="181038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Age groups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526120"/>
        <c:crosses val="autoZero"/>
        <c:auto val="1"/>
        <c:lblAlgn val="ctr"/>
        <c:lblOffset val="100"/>
        <c:noMultiLvlLbl val="0"/>
      </c:catAx>
      <c:valAx>
        <c:axId val="182526120"/>
        <c:scaling>
          <c:orientation val="minMax"/>
          <c:max val="10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Percentage</a:t>
                </a:r>
                <a:r>
                  <a:rPr lang="en-US" sz="1800" baseline="0"/>
                  <a:t> points</a:t>
                </a: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038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95517426988684"/>
          <c:y val="0.88916733369321743"/>
          <c:w val="0.31836435507916627"/>
          <c:h val="9.1132114691337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127D5-650D-4B1D-94B5-C37CD404554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CC9EE87-C542-4289-A75F-D73A00FBA2E4}">
      <dgm:prSet phldrT="[テキスト]"/>
      <dgm:spPr/>
      <dgm:t>
        <a:bodyPr/>
        <a:lstStyle/>
        <a:p>
          <a:r>
            <a:rPr kumimoji="1" lang="en-US" altLang="ja-JP" dirty="0" smtClean="0"/>
            <a:t>Education</a:t>
          </a:r>
          <a:endParaRPr kumimoji="1" lang="ja-JP" altLang="en-US" dirty="0"/>
        </a:p>
      </dgm:t>
    </dgm:pt>
    <dgm:pt modelId="{DA251E87-6461-48E5-BCCA-39CB9B29AE7F}" type="parTrans" cxnId="{10A15D34-DA36-47F1-824A-145CF3A30B60}">
      <dgm:prSet/>
      <dgm:spPr/>
      <dgm:t>
        <a:bodyPr/>
        <a:lstStyle/>
        <a:p>
          <a:endParaRPr kumimoji="1" lang="ja-JP" altLang="en-US"/>
        </a:p>
      </dgm:t>
    </dgm:pt>
    <dgm:pt modelId="{8A8C6945-F0A2-4E0C-9224-A276DF122603}" type="sibTrans" cxnId="{10A15D34-DA36-47F1-824A-145CF3A30B60}">
      <dgm:prSet/>
      <dgm:spPr/>
      <dgm:t>
        <a:bodyPr/>
        <a:lstStyle/>
        <a:p>
          <a:endParaRPr kumimoji="1" lang="ja-JP" altLang="en-US"/>
        </a:p>
      </dgm:t>
    </dgm:pt>
    <dgm:pt modelId="{F9649E8C-50BF-4179-A32B-91956C0CD8CB}">
      <dgm:prSet phldrT="[テキスト]"/>
      <dgm:spPr/>
      <dgm:t>
        <a:bodyPr/>
        <a:lstStyle/>
        <a:p>
          <a:r>
            <a:rPr kumimoji="1" lang="en-US" altLang="ja-JP" dirty="0" smtClean="0"/>
            <a:t>Work</a:t>
          </a:r>
          <a:endParaRPr kumimoji="1" lang="ja-JP" altLang="en-US" dirty="0"/>
        </a:p>
      </dgm:t>
    </dgm:pt>
    <dgm:pt modelId="{8C4802EE-3CD3-45BD-8DFF-7572C364E671}" type="parTrans" cxnId="{F68079B4-F1F6-474A-B0DA-DB0854D17E8B}">
      <dgm:prSet/>
      <dgm:spPr/>
      <dgm:t>
        <a:bodyPr/>
        <a:lstStyle/>
        <a:p>
          <a:endParaRPr kumimoji="1" lang="ja-JP" altLang="en-US"/>
        </a:p>
      </dgm:t>
    </dgm:pt>
    <dgm:pt modelId="{56040356-2F62-4CB3-8652-278B9E67FD32}" type="sibTrans" cxnId="{F68079B4-F1F6-474A-B0DA-DB0854D17E8B}">
      <dgm:prSet/>
      <dgm:spPr/>
      <dgm:t>
        <a:bodyPr/>
        <a:lstStyle/>
        <a:p>
          <a:endParaRPr kumimoji="1" lang="ja-JP" altLang="en-US"/>
        </a:p>
      </dgm:t>
    </dgm:pt>
    <dgm:pt modelId="{3CFD7EE6-2A05-4011-B703-C40535D1302A}">
      <dgm:prSet phldrT="[テキスト]"/>
      <dgm:spPr/>
      <dgm:t>
        <a:bodyPr/>
        <a:lstStyle/>
        <a:p>
          <a:r>
            <a:rPr kumimoji="1" lang="en-US" altLang="ja-JP" dirty="0" smtClean="0"/>
            <a:t>Retirement</a:t>
          </a:r>
          <a:endParaRPr kumimoji="1" lang="ja-JP" altLang="en-US" dirty="0"/>
        </a:p>
      </dgm:t>
    </dgm:pt>
    <dgm:pt modelId="{CB70694D-C65F-455E-AC67-4EFF4379A36E}" type="parTrans" cxnId="{E8955809-CA41-46B3-ABFC-91374B78A5A8}">
      <dgm:prSet/>
      <dgm:spPr/>
      <dgm:t>
        <a:bodyPr/>
        <a:lstStyle/>
        <a:p>
          <a:endParaRPr kumimoji="1" lang="ja-JP" altLang="en-US"/>
        </a:p>
      </dgm:t>
    </dgm:pt>
    <dgm:pt modelId="{5C78D0FA-3C9F-4FA8-9820-48408DAD8808}" type="sibTrans" cxnId="{E8955809-CA41-46B3-ABFC-91374B78A5A8}">
      <dgm:prSet/>
      <dgm:spPr/>
      <dgm:t>
        <a:bodyPr/>
        <a:lstStyle/>
        <a:p>
          <a:endParaRPr kumimoji="1" lang="ja-JP" altLang="en-US"/>
        </a:p>
      </dgm:t>
    </dgm:pt>
    <dgm:pt modelId="{D24B6692-B683-4311-AA3A-1785EDC505BF}" type="pres">
      <dgm:prSet presAssocID="{17C127D5-650D-4B1D-94B5-C37CD404554A}" presName="Name0" presStyleCnt="0">
        <dgm:presLayoutVars>
          <dgm:dir/>
          <dgm:animLvl val="lvl"/>
          <dgm:resizeHandles val="exact"/>
        </dgm:presLayoutVars>
      </dgm:prSet>
      <dgm:spPr/>
    </dgm:pt>
    <dgm:pt modelId="{D0EE3BD1-5B81-4294-B4C1-E5C024B41A71}" type="pres">
      <dgm:prSet presAssocID="{2CC9EE87-C542-4289-A75F-D73A00FBA2E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7C8251-91FF-442C-A957-67FE4DED7BB5}" type="pres">
      <dgm:prSet presAssocID="{8A8C6945-F0A2-4E0C-9224-A276DF122603}" presName="parTxOnlySpace" presStyleCnt="0"/>
      <dgm:spPr/>
    </dgm:pt>
    <dgm:pt modelId="{67C0AF78-E00B-4D80-B97B-7F62F483542E}" type="pres">
      <dgm:prSet presAssocID="{F9649E8C-50BF-4179-A32B-91956C0CD8C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379252-869F-481C-99A2-7C4B05B208D6}" type="pres">
      <dgm:prSet presAssocID="{56040356-2F62-4CB3-8652-278B9E67FD32}" presName="parTxOnlySpace" presStyleCnt="0"/>
      <dgm:spPr/>
    </dgm:pt>
    <dgm:pt modelId="{607BC0FB-E2CD-4BF7-BBCC-D62D5CB67D7F}" type="pres">
      <dgm:prSet presAssocID="{3CFD7EE6-2A05-4011-B703-C40535D1302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68079B4-F1F6-474A-B0DA-DB0854D17E8B}" srcId="{17C127D5-650D-4B1D-94B5-C37CD404554A}" destId="{F9649E8C-50BF-4179-A32B-91956C0CD8CB}" srcOrd="1" destOrd="0" parTransId="{8C4802EE-3CD3-45BD-8DFF-7572C364E671}" sibTransId="{56040356-2F62-4CB3-8652-278B9E67FD32}"/>
    <dgm:cxn modelId="{E8955809-CA41-46B3-ABFC-91374B78A5A8}" srcId="{17C127D5-650D-4B1D-94B5-C37CD404554A}" destId="{3CFD7EE6-2A05-4011-B703-C40535D1302A}" srcOrd="2" destOrd="0" parTransId="{CB70694D-C65F-455E-AC67-4EFF4379A36E}" sibTransId="{5C78D0FA-3C9F-4FA8-9820-48408DAD8808}"/>
    <dgm:cxn modelId="{10A15D34-DA36-47F1-824A-145CF3A30B60}" srcId="{17C127D5-650D-4B1D-94B5-C37CD404554A}" destId="{2CC9EE87-C542-4289-A75F-D73A00FBA2E4}" srcOrd="0" destOrd="0" parTransId="{DA251E87-6461-48E5-BCCA-39CB9B29AE7F}" sibTransId="{8A8C6945-F0A2-4E0C-9224-A276DF122603}"/>
    <dgm:cxn modelId="{25C3252A-8921-4C1E-BBE1-CECF33BB3E57}" type="presOf" srcId="{2CC9EE87-C542-4289-A75F-D73A00FBA2E4}" destId="{D0EE3BD1-5B81-4294-B4C1-E5C024B41A71}" srcOrd="0" destOrd="0" presId="urn:microsoft.com/office/officeart/2005/8/layout/chevron1"/>
    <dgm:cxn modelId="{F4AB14F5-F9D5-4C1C-B214-58566092237B}" type="presOf" srcId="{F9649E8C-50BF-4179-A32B-91956C0CD8CB}" destId="{67C0AF78-E00B-4D80-B97B-7F62F483542E}" srcOrd="0" destOrd="0" presId="urn:microsoft.com/office/officeart/2005/8/layout/chevron1"/>
    <dgm:cxn modelId="{4DC7F9AF-A7F2-442D-A639-5A4CFFCFD27C}" type="presOf" srcId="{3CFD7EE6-2A05-4011-B703-C40535D1302A}" destId="{607BC0FB-E2CD-4BF7-BBCC-D62D5CB67D7F}" srcOrd="0" destOrd="0" presId="urn:microsoft.com/office/officeart/2005/8/layout/chevron1"/>
    <dgm:cxn modelId="{E30E7F3C-871A-4928-89F4-82B1F801583F}" type="presOf" srcId="{17C127D5-650D-4B1D-94B5-C37CD404554A}" destId="{D24B6692-B683-4311-AA3A-1785EDC505BF}" srcOrd="0" destOrd="0" presId="urn:microsoft.com/office/officeart/2005/8/layout/chevron1"/>
    <dgm:cxn modelId="{D3422E8D-2F21-474A-8AF5-B8F6E0169C31}" type="presParOf" srcId="{D24B6692-B683-4311-AA3A-1785EDC505BF}" destId="{D0EE3BD1-5B81-4294-B4C1-E5C024B41A71}" srcOrd="0" destOrd="0" presId="urn:microsoft.com/office/officeart/2005/8/layout/chevron1"/>
    <dgm:cxn modelId="{084EF064-3312-40C0-9903-445994549BEB}" type="presParOf" srcId="{D24B6692-B683-4311-AA3A-1785EDC505BF}" destId="{DF7C8251-91FF-442C-A957-67FE4DED7BB5}" srcOrd="1" destOrd="0" presId="urn:microsoft.com/office/officeart/2005/8/layout/chevron1"/>
    <dgm:cxn modelId="{9EE6C3F8-B383-4FB4-ABCD-2B6E73BAE81B}" type="presParOf" srcId="{D24B6692-B683-4311-AA3A-1785EDC505BF}" destId="{67C0AF78-E00B-4D80-B97B-7F62F483542E}" srcOrd="2" destOrd="0" presId="urn:microsoft.com/office/officeart/2005/8/layout/chevron1"/>
    <dgm:cxn modelId="{835E3645-BB86-4E23-8E84-D6EEE0FB2FF1}" type="presParOf" srcId="{D24B6692-B683-4311-AA3A-1785EDC505BF}" destId="{3B379252-869F-481C-99A2-7C4B05B208D6}" srcOrd="3" destOrd="0" presId="urn:microsoft.com/office/officeart/2005/8/layout/chevron1"/>
    <dgm:cxn modelId="{336EEA44-2B87-4E97-86A6-D9502225C83E}" type="presParOf" srcId="{D24B6692-B683-4311-AA3A-1785EDC505BF}" destId="{607BC0FB-E2CD-4BF7-BBCC-D62D5CB67D7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BE2EC2-1C6B-4BC4-85D2-73799E0C589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0E359CA-5F86-4564-92FC-C7BD9896C0FC}">
      <dgm:prSet phldrT="[Text]" custT="1"/>
      <dgm:spPr/>
      <dgm:t>
        <a:bodyPr/>
        <a:lstStyle/>
        <a:p>
          <a:r>
            <a:rPr lang="en-GB" sz="3200" dirty="0" smtClean="0"/>
            <a:t>Lifelong learning</a:t>
          </a:r>
          <a:endParaRPr lang="en-GB" sz="3200" dirty="0"/>
        </a:p>
      </dgm:t>
    </dgm:pt>
    <dgm:pt modelId="{058A6EFE-96C8-49D1-AE3A-A8AC8818981C}" type="parTrans" cxnId="{36D2B3EB-0805-42C1-ACD6-AA136F4F41C9}">
      <dgm:prSet/>
      <dgm:spPr/>
      <dgm:t>
        <a:bodyPr/>
        <a:lstStyle/>
        <a:p>
          <a:endParaRPr lang="en-GB"/>
        </a:p>
      </dgm:t>
    </dgm:pt>
    <dgm:pt modelId="{45ADD7C9-353C-4B9D-8488-3DAB0CD26C22}" type="sibTrans" cxnId="{36D2B3EB-0805-42C1-ACD6-AA136F4F41C9}">
      <dgm:prSet/>
      <dgm:spPr/>
      <dgm:t>
        <a:bodyPr/>
        <a:lstStyle/>
        <a:p>
          <a:endParaRPr lang="en-GB"/>
        </a:p>
      </dgm:t>
    </dgm:pt>
    <dgm:pt modelId="{A215001C-51AE-448C-8F9B-EC42827EB3C0}">
      <dgm:prSet phldrT="[Text]" custT="1"/>
      <dgm:spPr/>
      <dgm:t>
        <a:bodyPr/>
        <a:lstStyle/>
        <a:p>
          <a:r>
            <a:rPr lang="en-GB" sz="3200" dirty="0" smtClean="0"/>
            <a:t>Social protection</a:t>
          </a:r>
          <a:endParaRPr lang="en-GB" sz="3200" dirty="0"/>
        </a:p>
      </dgm:t>
    </dgm:pt>
    <dgm:pt modelId="{FA156C2A-1FEE-465B-8883-533B92AC255A}" type="parTrans" cxnId="{B75EC7C5-F05D-4F75-8A1B-A6046D9DCE3C}">
      <dgm:prSet/>
      <dgm:spPr/>
      <dgm:t>
        <a:bodyPr/>
        <a:lstStyle/>
        <a:p>
          <a:endParaRPr lang="en-GB"/>
        </a:p>
      </dgm:t>
    </dgm:pt>
    <dgm:pt modelId="{1F8A1E9B-A904-46DE-A30F-05F83F57562E}" type="sibTrans" cxnId="{B75EC7C5-F05D-4F75-8A1B-A6046D9DCE3C}">
      <dgm:prSet/>
      <dgm:spPr/>
      <dgm:t>
        <a:bodyPr/>
        <a:lstStyle/>
        <a:p>
          <a:endParaRPr lang="en-GB"/>
        </a:p>
      </dgm:t>
    </dgm:pt>
    <dgm:pt modelId="{42CB5371-6B96-4309-BD3D-594404381325}">
      <dgm:prSet phldrT="[Text]" custT="1"/>
      <dgm:spPr/>
      <dgm:t>
        <a:bodyPr/>
        <a:lstStyle/>
        <a:p>
          <a:r>
            <a:rPr lang="en-GB" sz="3200" dirty="0" smtClean="0"/>
            <a:t>Employment of older workers</a:t>
          </a:r>
          <a:endParaRPr lang="en-GB" sz="3200" dirty="0"/>
        </a:p>
      </dgm:t>
    </dgm:pt>
    <dgm:pt modelId="{E6A3633D-9A25-4B3E-AC4F-9AA5B17E906D}" type="parTrans" cxnId="{D69781FD-A74D-4082-925A-88CBD0D199AD}">
      <dgm:prSet/>
      <dgm:spPr/>
      <dgm:t>
        <a:bodyPr/>
        <a:lstStyle/>
        <a:p>
          <a:endParaRPr lang="en-GB"/>
        </a:p>
      </dgm:t>
    </dgm:pt>
    <dgm:pt modelId="{9803C420-9FAC-4F33-AC0E-0F391DB0A939}" type="sibTrans" cxnId="{D69781FD-A74D-4082-925A-88CBD0D199AD}">
      <dgm:prSet/>
      <dgm:spPr/>
      <dgm:t>
        <a:bodyPr/>
        <a:lstStyle/>
        <a:p>
          <a:endParaRPr lang="en-GB"/>
        </a:p>
      </dgm:t>
    </dgm:pt>
    <dgm:pt modelId="{AC5F0418-D745-4B8F-B7BA-AB464A0D36BE}" type="pres">
      <dgm:prSet presAssocID="{ACBE2EC2-1C6B-4BC4-85D2-73799E0C5890}" presName="linearFlow" presStyleCnt="0">
        <dgm:presLayoutVars>
          <dgm:dir/>
          <dgm:resizeHandles val="exact"/>
        </dgm:presLayoutVars>
      </dgm:prSet>
      <dgm:spPr/>
    </dgm:pt>
    <dgm:pt modelId="{D2732DAB-69EB-44BC-B315-CA1937A51F1E}" type="pres">
      <dgm:prSet presAssocID="{60E359CA-5F86-4564-92FC-C7BD9896C0FC}" presName="composite" presStyleCnt="0"/>
      <dgm:spPr/>
    </dgm:pt>
    <dgm:pt modelId="{8B7D472B-F7ED-4E87-A322-6FDD080AA2E8}" type="pres">
      <dgm:prSet presAssocID="{60E359CA-5F86-4564-92FC-C7BD9896C0FC}" presName="imgShp" presStyleLbl="fgImgPlace1" presStyleIdx="0" presStyleCnt="3" custScaleY="100560" custLinFactNeighborX="-49817" custLinFactNeighborY="119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DA38622-C77F-4741-A761-999FFE64FBCD}" type="pres">
      <dgm:prSet presAssocID="{60E359CA-5F86-4564-92FC-C7BD9896C0FC}" presName="txShp" presStyleLbl="node1" presStyleIdx="0" presStyleCnt="3" custScaleX="122970" custScaleY="95772" custLinFactNeighborX="-332" custLinFactNeighborY="11645">
        <dgm:presLayoutVars>
          <dgm:bulletEnabled val="1"/>
        </dgm:presLayoutVars>
      </dgm:prSet>
      <dgm:spPr/>
    </dgm:pt>
    <dgm:pt modelId="{03C0610F-BDAA-4CC3-833E-6FF16CDB2FAA}" type="pres">
      <dgm:prSet presAssocID="{45ADD7C9-353C-4B9D-8488-3DAB0CD26C22}" presName="spacing" presStyleCnt="0"/>
      <dgm:spPr/>
    </dgm:pt>
    <dgm:pt modelId="{878C5BCC-3EF7-4FA4-AD44-5A11AED23C2D}" type="pres">
      <dgm:prSet presAssocID="{A215001C-51AE-448C-8F9B-EC42827EB3C0}" presName="composite" presStyleCnt="0"/>
      <dgm:spPr/>
    </dgm:pt>
    <dgm:pt modelId="{DAC77882-56CE-4D46-B96E-606C98BA824A}" type="pres">
      <dgm:prSet presAssocID="{A215001C-51AE-448C-8F9B-EC42827EB3C0}" presName="imgShp" presStyleLbl="fgImgPlace1" presStyleIdx="1" presStyleCnt="3" custScaleY="100753" custLinFactNeighborX="-5175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59720165-C690-413A-984E-6FBD1D7902FC}" type="pres">
      <dgm:prSet presAssocID="{A215001C-51AE-448C-8F9B-EC42827EB3C0}" presName="txShp" presStyleLbl="node1" presStyleIdx="1" presStyleCnt="3" custScaleX="122970" custScaleY="94015">
        <dgm:presLayoutVars>
          <dgm:bulletEnabled val="1"/>
        </dgm:presLayoutVars>
      </dgm:prSet>
      <dgm:spPr/>
    </dgm:pt>
    <dgm:pt modelId="{A2A77A87-0B00-41FB-876A-C9048E129E5F}" type="pres">
      <dgm:prSet presAssocID="{1F8A1E9B-A904-46DE-A30F-05F83F57562E}" presName="spacing" presStyleCnt="0"/>
      <dgm:spPr/>
    </dgm:pt>
    <dgm:pt modelId="{5E66DB05-8261-4BE5-9891-E2C3481AC0F9}" type="pres">
      <dgm:prSet presAssocID="{42CB5371-6B96-4309-BD3D-594404381325}" presName="composite" presStyleCnt="0"/>
      <dgm:spPr/>
    </dgm:pt>
    <dgm:pt modelId="{3FE3358B-ADD9-4577-847B-4B2E873E110F}" type="pres">
      <dgm:prSet presAssocID="{42CB5371-6B96-4309-BD3D-594404381325}" presName="imgShp" presStyleLbl="fgImgPlace1" presStyleIdx="2" presStyleCnt="3" custScaleY="101141" custLinFactNeighborX="-56323" custLinFactNeighborY="-149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27D431B-C9A9-4119-B91E-E1A16EA9A050}" type="pres">
      <dgm:prSet presAssocID="{42CB5371-6B96-4309-BD3D-594404381325}" presName="txShp" presStyleLbl="node1" presStyleIdx="2" presStyleCnt="3" custScaleX="122970" custScaleY="95772" custLinFactNeighborX="-166" custLinFactNeighborY="-11645">
        <dgm:presLayoutVars>
          <dgm:bulletEnabled val="1"/>
        </dgm:presLayoutVars>
      </dgm:prSet>
      <dgm:spPr/>
    </dgm:pt>
  </dgm:ptLst>
  <dgm:cxnLst>
    <dgm:cxn modelId="{B75EC7C5-F05D-4F75-8A1B-A6046D9DCE3C}" srcId="{ACBE2EC2-1C6B-4BC4-85D2-73799E0C5890}" destId="{A215001C-51AE-448C-8F9B-EC42827EB3C0}" srcOrd="1" destOrd="0" parTransId="{FA156C2A-1FEE-465B-8883-533B92AC255A}" sibTransId="{1F8A1E9B-A904-46DE-A30F-05F83F57562E}"/>
    <dgm:cxn modelId="{D69781FD-A74D-4082-925A-88CBD0D199AD}" srcId="{ACBE2EC2-1C6B-4BC4-85D2-73799E0C5890}" destId="{42CB5371-6B96-4309-BD3D-594404381325}" srcOrd="2" destOrd="0" parTransId="{E6A3633D-9A25-4B3E-AC4F-9AA5B17E906D}" sibTransId="{9803C420-9FAC-4F33-AC0E-0F391DB0A939}"/>
    <dgm:cxn modelId="{77B23A11-BE1B-4F56-AE2E-C9B515340ECE}" type="presOf" srcId="{42CB5371-6B96-4309-BD3D-594404381325}" destId="{927D431B-C9A9-4119-B91E-E1A16EA9A050}" srcOrd="0" destOrd="0" presId="urn:microsoft.com/office/officeart/2005/8/layout/vList3"/>
    <dgm:cxn modelId="{2E18F3FB-A680-46B2-A314-CB67BDCA75B0}" type="presOf" srcId="{A215001C-51AE-448C-8F9B-EC42827EB3C0}" destId="{59720165-C690-413A-984E-6FBD1D7902FC}" srcOrd="0" destOrd="0" presId="urn:microsoft.com/office/officeart/2005/8/layout/vList3"/>
    <dgm:cxn modelId="{24A2914E-3FCD-495B-97F6-9A8C91F730BB}" type="presOf" srcId="{ACBE2EC2-1C6B-4BC4-85D2-73799E0C5890}" destId="{AC5F0418-D745-4B8F-B7BA-AB464A0D36BE}" srcOrd="0" destOrd="0" presId="urn:microsoft.com/office/officeart/2005/8/layout/vList3"/>
    <dgm:cxn modelId="{36D2B3EB-0805-42C1-ACD6-AA136F4F41C9}" srcId="{ACBE2EC2-1C6B-4BC4-85D2-73799E0C5890}" destId="{60E359CA-5F86-4564-92FC-C7BD9896C0FC}" srcOrd="0" destOrd="0" parTransId="{058A6EFE-96C8-49D1-AE3A-A8AC8818981C}" sibTransId="{45ADD7C9-353C-4B9D-8488-3DAB0CD26C22}"/>
    <dgm:cxn modelId="{9A747D64-116C-41F7-9098-D28E394F68C7}" type="presOf" srcId="{60E359CA-5F86-4564-92FC-C7BD9896C0FC}" destId="{EDA38622-C77F-4741-A761-999FFE64FBCD}" srcOrd="0" destOrd="0" presId="urn:microsoft.com/office/officeart/2005/8/layout/vList3"/>
    <dgm:cxn modelId="{FE05BFAC-ACEA-45C9-835C-BFD8EA766EC1}" type="presParOf" srcId="{AC5F0418-D745-4B8F-B7BA-AB464A0D36BE}" destId="{D2732DAB-69EB-44BC-B315-CA1937A51F1E}" srcOrd="0" destOrd="0" presId="urn:microsoft.com/office/officeart/2005/8/layout/vList3"/>
    <dgm:cxn modelId="{C01C460B-C901-48D3-8A84-A12CFA54AD91}" type="presParOf" srcId="{D2732DAB-69EB-44BC-B315-CA1937A51F1E}" destId="{8B7D472B-F7ED-4E87-A322-6FDD080AA2E8}" srcOrd="0" destOrd="0" presId="urn:microsoft.com/office/officeart/2005/8/layout/vList3"/>
    <dgm:cxn modelId="{09DA1A85-27FD-4AFD-9690-8480E16699C5}" type="presParOf" srcId="{D2732DAB-69EB-44BC-B315-CA1937A51F1E}" destId="{EDA38622-C77F-4741-A761-999FFE64FBCD}" srcOrd="1" destOrd="0" presId="urn:microsoft.com/office/officeart/2005/8/layout/vList3"/>
    <dgm:cxn modelId="{C2150261-CE3D-4DCD-BB1D-09B4CBDCE2EA}" type="presParOf" srcId="{AC5F0418-D745-4B8F-B7BA-AB464A0D36BE}" destId="{03C0610F-BDAA-4CC3-833E-6FF16CDB2FAA}" srcOrd="1" destOrd="0" presId="urn:microsoft.com/office/officeart/2005/8/layout/vList3"/>
    <dgm:cxn modelId="{FC4B364C-F514-4EBE-83F3-FE8BBF024D26}" type="presParOf" srcId="{AC5F0418-D745-4B8F-B7BA-AB464A0D36BE}" destId="{878C5BCC-3EF7-4FA4-AD44-5A11AED23C2D}" srcOrd="2" destOrd="0" presId="urn:microsoft.com/office/officeart/2005/8/layout/vList3"/>
    <dgm:cxn modelId="{19BD1B93-DC38-4109-B14C-05C05F5A6EE9}" type="presParOf" srcId="{878C5BCC-3EF7-4FA4-AD44-5A11AED23C2D}" destId="{DAC77882-56CE-4D46-B96E-606C98BA824A}" srcOrd="0" destOrd="0" presId="urn:microsoft.com/office/officeart/2005/8/layout/vList3"/>
    <dgm:cxn modelId="{424A0939-A93D-40A7-86DE-BA71C2D0F87C}" type="presParOf" srcId="{878C5BCC-3EF7-4FA4-AD44-5A11AED23C2D}" destId="{59720165-C690-413A-984E-6FBD1D7902FC}" srcOrd="1" destOrd="0" presId="urn:microsoft.com/office/officeart/2005/8/layout/vList3"/>
    <dgm:cxn modelId="{17799139-1A9D-43FB-99F0-4EE739A6C2F4}" type="presParOf" srcId="{AC5F0418-D745-4B8F-B7BA-AB464A0D36BE}" destId="{A2A77A87-0B00-41FB-876A-C9048E129E5F}" srcOrd="3" destOrd="0" presId="urn:microsoft.com/office/officeart/2005/8/layout/vList3"/>
    <dgm:cxn modelId="{E5D23BF8-B1F4-49DB-9201-E8B0F4D3230D}" type="presParOf" srcId="{AC5F0418-D745-4B8F-B7BA-AB464A0D36BE}" destId="{5E66DB05-8261-4BE5-9891-E2C3481AC0F9}" srcOrd="4" destOrd="0" presId="urn:microsoft.com/office/officeart/2005/8/layout/vList3"/>
    <dgm:cxn modelId="{9E6206A6-D45B-4B41-B824-2840F84BCDCE}" type="presParOf" srcId="{5E66DB05-8261-4BE5-9891-E2C3481AC0F9}" destId="{3FE3358B-ADD9-4577-847B-4B2E873E110F}" srcOrd="0" destOrd="0" presId="urn:microsoft.com/office/officeart/2005/8/layout/vList3"/>
    <dgm:cxn modelId="{87E7D9A5-0754-4E31-8D4D-D75F1E7712B1}" type="presParOf" srcId="{5E66DB05-8261-4BE5-9891-E2C3481AC0F9}" destId="{927D431B-C9A9-4119-B91E-E1A16EA9A05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65EF7C-88AB-4C34-B20E-DBA88EFAF84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B0DE13-6DBD-4DB9-9498-842CB814EB00}">
      <dgm:prSet phldrT="[Text]" custT="1"/>
      <dgm:spPr/>
      <dgm:t>
        <a:bodyPr/>
        <a:lstStyle/>
        <a:p>
          <a:pPr algn="l">
            <a:spcBef>
              <a:spcPts val="1200"/>
            </a:spcBef>
            <a:spcAft>
              <a:spcPts val="600"/>
            </a:spcAft>
          </a:pPr>
          <a:r>
            <a:rPr lang="en-GB" sz="2400" dirty="0" smtClean="0"/>
            <a:t>Skills ecosystem</a:t>
          </a:r>
          <a:endParaRPr lang="en-GB" sz="2400" dirty="0"/>
        </a:p>
      </dgm:t>
    </dgm:pt>
    <dgm:pt modelId="{3DA48C65-741F-4701-9247-CD7DE049B901}" type="parTrans" cxnId="{C1A97B7E-DF9E-463F-9977-EBE8444C61D1}">
      <dgm:prSet/>
      <dgm:spPr/>
      <dgm:t>
        <a:bodyPr/>
        <a:lstStyle/>
        <a:p>
          <a:endParaRPr lang="en-GB"/>
        </a:p>
      </dgm:t>
    </dgm:pt>
    <dgm:pt modelId="{918EA64B-A570-4898-8E6D-10768C398F22}" type="sibTrans" cxnId="{C1A97B7E-DF9E-463F-9977-EBE8444C61D1}">
      <dgm:prSet/>
      <dgm:spPr/>
      <dgm:t>
        <a:bodyPr/>
        <a:lstStyle/>
        <a:p>
          <a:endParaRPr lang="en-GB"/>
        </a:p>
      </dgm:t>
    </dgm:pt>
    <dgm:pt modelId="{377FAD69-A6A2-4285-BFE1-7009742BA1FC}">
      <dgm:prSet phldrT="[Text]" custT="1"/>
      <dgm:spPr/>
      <dgm:t>
        <a:bodyPr/>
        <a:lstStyle/>
        <a:p>
          <a:r>
            <a:rPr lang="en-GB" sz="2000" dirty="0" smtClean="0"/>
            <a:t>Taylor made, extended and diversified offers</a:t>
          </a:r>
          <a:endParaRPr lang="en-GB" sz="2000" dirty="0"/>
        </a:p>
      </dgm:t>
    </dgm:pt>
    <dgm:pt modelId="{2A0C5A47-AC13-47CB-9DF7-BF384650F61F}" type="parTrans" cxnId="{C08BABD1-E2FA-4899-A3AA-80E4DC324DB0}">
      <dgm:prSet/>
      <dgm:spPr/>
      <dgm:t>
        <a:bodyPr/>
        <a:lstStyle/>
        <a:p>
          <a:endParaRPr lang="en-GB"/>
        </a:p>
      </dgm:t>
    </dgm:pt>
    <dgm:pt modelId="{F2D13BB8-A6C3-418F-826D-935C1835CAA6}" type="sibTrans" cxnId="{C08BABD1-E2FA-4899-A3AA-80E4DC324DB0}">
      <dgm:prSet/>
      <dgm:spPr/>
      <dgm:t>
        <a:bodyPr/>
        <a:lstStyle/>
        <a:p>
          <a:endParaRPr lang="en-GB"/>
        </a:p>
      </dgm:t>
    </dgm:pt>
    <dgm:pt modelId="{84C67800-36BB-4D31-B1FA-2A526A8EFD74}">
      <dgm:prSet phldrT="[Text]" custT="1"/>
      <dgm:spPr/>
      <dgm:t>
        <a:bodyPr/>
        <a:lstStyle/>
        <a:p>
          <a:r>
            <a:rPr lang="en-GB" sz="2000" dirty="0" smtClean="0"/>
            <a:t>Financial incentives for employers, workers, institutions</a:t>
          </a:r>
          <a:endParaRPr lang="en-GB" sz="2000" dirty="0"/>
        </a:p>
      </dgm:t>
    </dgm:pt>
    <dgm:pt modelId="{E2743172-31AF-4F73-97FF-C64F63333702}" type="parTrans" cxnId="{C684EE5A-921D-45C0-AC5F-9A7F52BF2721}">
      <dgm:prSet/>
      <dgm:spPr/>
      <dgm:t>
        <a:bodyPr/>
        <a:lstStyle/>
        <a:p>
          <a:endParaRPr lang="en-GB"/>
        </a:p>
      </dgm:t>
    </dgm:pt>
    <dgm:pt modelId="{0CDC2893-6EF5-4CE6-9004-8B751AD088FF}" type="sibTrans" cxnId="{C684EE5A-921D-45C0-AC5F-9A7F52BF2721}">
      <dgm:prSet/>
      <dgm:spPr/>
      <dgm:t>
        <a:bodyPr/>
        <a:lstStyle/>
        <a:p>
          <a:endParaRPr lang="en-GB"/>
        </a:p>
      </dgm:t>
    </dgm:pt>
    <dgm:pt modelId="{B3FB7D07-7B43-4FE7-B978-5473A55C3FBB}">
      <dgm:prSet phldrT="[Text]" custT="1"/>
      <dgm:spPr/>
      <dgm:t>
        <a:bodyPr/>
        <a:lstStyle/>
        <a:p>
          <a:r>
            <a:rPr lang="en-GB" sz="2000" dirty="0" smtClean="0"/>
            <a:t>New and innovative governance</a:t>
          </a:r>
          <a:endParaRPr lang="en-GB" sz="2000" dirty="0"/>
        </a:p>
      </dgm:t>
    </dgm:pt>
    <dgm:pt modelId="{A8124AF0-81A4-4CDE-A76A-97F1C961662A}" type="parTrans" cxnId="{A4F1D293-483F-479E-98AB-81C75E32AD86}">
      <dgm:prSet/>
      <dgm:spPr/>
      <dgm:t>
        <a:bodyPr/>
        <a:lstStyle/>
        <a:p>
          <a:endParaRPr lang="en-GB"/>
        </a:p>
      </dgm:t>
    </dgm:pt>
    <dgm:pt modelId="{63BA07B5-EC7E-451A-9000-EA6E88137ECA}" type="sibTrans" cxnId="{A4F1D293-483F-479E-98AB-81C75E32AD86}">
      <dgm:prSet/>
      <dgm:spPr/>
      <dgm:t>
        <a:bodyPr/>
        <a:lstStyle/>
        <a:p>
          <a:endParaRPr lang="en-GB"/>
        </a:p>
      </dgm:t>
    </dgm:pt>
    <dgm:pt modelId="{05D6D3F0-2A5D-4102-9DCB-34ECDFD15A03}" type="pres">
      <dgm:prSet presAssocID="{CE65EF7C-88AB-4C34-B20E-DBA88EFAF84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60BB163-1110-4CDF-B359-308F4880CE03}" type="pres">
      <dgm:prSet presAssocID="{86B0DE13-6DBD-4DB9-9498-842CB814EB00}" presName="thickLine" presStyleLbl="alignNode1" presStyleIdx="0" presStyleCnt="1"/>
      <dgm:spPr/>
    </dgm:pt>
    <dgm:pt modelId="{79FDFB72-9FB2-4AD5-AD34-29269F4A5383}" type="pres">
      <dgm:prSet presAssocID="{86B0DE13-6DBD-4DB9-9498-842CB814EB00}" presName="horz1" presStyleCnt="0"/>
      <dgm:spPr/>
    </dgm:pt>
    <dgm:pt modelId="{907D6BFC-4113-4D0B-9A01-469EB0EC444D}" type="pres">
      <dgm:prSet presAssocID="{86B0DE13-6DBD-4DB9-9498-842CB814EB00}" presName="tx1" presStyleLbl="revTx" presStyleIdx="0" presStyleCnt="4"/>
      <dgm:spPr/>
      <dgm:t>
        <a:bodyPr/>
        <a:lstStyle/>
        <a:p>
          <a:endParaRPr lang="en-GB"/>
        </a:p>
      </dgm:t>
    </dgm:pt>
    <dgm:pt modelId="{0E9586F7-D2E4-42EE-A6FA-378ED835858E}" type="pres">
      <dgm:prSet presAssocID="{86B0DE13-6DBD-4DB9-9498-842CB814EB00}" presName="vert1" presStyleCnt="0"/>
      <dgm:spPr/>
    </dgm:pt>
    <dgm:pt modelId="{ADEF0775-2059-473B-ADD7-280810D50BCF}" type="pres">
      <dgm:prSet presAssocID="{377FAD69-A6A2-4285-BFE1-7009742BA1FC}" presName="vertSpace2a" presStyleCnt="0"/>
      <dgm:spPr/>
    </dgm:pt>
    <dgm:pt modelId="{2DBF73DE-97D0-430F-9C39-A6AF2E8A29CF}" type="pres">
      <dgm:prSet presAssocID="{377FAD69-A6A2-4285-BFE1-7009742BA1FC}" presName="horz2" presStyleCnt="0"/>
      <dgm:spPr/>
    </dgm:pt>
    <dgm:pt modelId="{76B13C16-8C1F-4303-8CAE-3DE8E1C6ED89}" type="pres">
      <dgm:prSet presAssocID="{377FAD69-A6A2-4285-BFE1-7009742BA1FC}" presName="horzSpace2" presStyleCnt="0"/>
      <dgm:spPr/>
    </dgm:pt>
    <dgm:pt modelId="{09753CE5-CA46-4292-A546-E3CAB890252D}" type="pres">
      <dgm:prSet presAssocID="{377FAD69-A6A2-4285-BFE1-7009742BA1FC}" presName="tx2" presStyleLbl="revTx" presStyleIdx="1" presStyleCnt="4"/>
      <dgm:spPr/>
      <dgm:t>
        <a:bodyPr/>
        <a:lstStyle/>
        <a:p>
          <a:endParaRPr lang="en-GB"/>
        </a:p>
      </dgm:t>
    </dgm:pt>
    <dgm:pt modelId="{1FF5E0A2-284E-469A-890B-1A6EE568C723}" type="pres">
      <dgm:prSet presAssocID="{377FAD69-A6A2-4285-BFE1-7009742BA1FC}" presName="vert2" presStyleCnt="0"/>
      <dgm:spPr/>
    </dgm:pt>
    <dgm:pt modelId="{091F73AD-D8DD-46FB-BA53-2A6FE565E80E}" type="pres">
      <dgm:prSet presAssocID="{377FAD69-A6A2-4285-BFE1-7009742BA1FC}" presName="thinLine2b" presStyleLbl="callout" presStyleIdx="0" presStyleCnt="3"/>
      <dgm:spPr/>
    </dgm:pt>
    <dgm:pt modelId="{E229DEF0-7600-4ADB-8D37-98FF35FDC053}" type="pres">
      <dgm:prSet presAssocID="{377FAD69-A6A2-4285-BFE1-7009742BA1FC}" presName="vertSpace2b" presStyleCnt="0"/>
      <dgm:spPr/>
    </dgm:pt>
    <dgm:pt modelId="{B89088C1-652F-4E6B-B0BD-A1C67B798E8C}" type="pres">
      <dgm:prSet presAssocID="{84C67800-36BB-4D31-B1FA-2A526A8EFD74}" presName="horz2" presStyleCnt="0"/>
      <dgm:spPr/>
    </dgm:pt>
    <dgm:pt modelId="{F8C16F83-0AB5-46E4-B6DD-CFCF6F705CDC}" type="pres">
      <dgm:prSet presAssocID="{84C67800-36BB-4D31-B1FA-2A526A8EFD74}" presName="horzSpace2" presStyleCnt="0"/>
      <dgm:spPr/>
    </dgm:pt>
    <dgm:pt modelId="{CD7ADB01-F78F-49D0-9136-919B7DD473CE}" type="pres">
      <dgm:prSet presAssocID="{84C67800-36BB-4D31-B1FA-2A526A8EFD74}" presName="tx2" presStyleLbl="revTx" presStyleIdx="2" presStyleCnt="4"/>
      <dgm:spPr/>
      <dgm:t>
        <a:bodyPr/>
        <a:lstStyle/>
        <a:p>
          <a:endParaRPr lang="en-GB"/>
        </a:p>
      </dgm:t>
    </dgm:pt>
    <dgm:pt modelId="{A8105D16-9836-4355-B531-A5A87AFAB1DC}" type="pres">
      <dgm:prSet presAssocID="{84C67800-36BB-4D31-B1FA-2A526A8EFD74}" presName="vert2" presStyleCnt="0"/>
      <dgm:spPr/>
    </dgm:pt>
    <dgm:pt modelId="{7614C097-D469-4CDC-A9CE-E33D518E67B3}" type="pres">
      <dgm:prSet presAssocID="{84C67800-36BB-4D31-B1FA-2A526A8EFD74}" presName="thinLine2b" presStyleLbl="callout" presStyleIdx="1" presStyleCnt="3"/>
      <dgm:spPr/>
    </dgm:pt>
    <dgm:pt modelId="{72AF087F-BD8B-4B43-AB32-A3A2BF653816}" type="pres">
      <dgm:prSet presAssocID="{84C67800-36BB-4D31-B1FA-2A526A8EFD74}" presName="vertSpace2b" presStyleCnt="0"/>
      <dgm:spPr/>
    </dgm:pt>
    <dgm:pt modelId="{45E49EDA-DE1F-4BB6-B680-86928CC68DC1}" type="pres">
      <dgm:prSet presAssocID="{B3FB7D07-7B43-4FE7-B978-5473A55C3FBB}" presName="horz2" presStyleCnt="0"/>
      <dgm:spPr/>
    </dgm:pt>
    <dgm:pt modelId="{5CEDCC5B-6D33-4259-9FCE-2B2F2F984089}" type="pres">
      <dgm:prSet presAssocID="{B3FB7D07-7B43-4FE7-B978-5473A55C3FBB}" presName="horzSpace2" presStyleCnt="0"/>
      <dgm:spPr/>
    </dgm:pt>
    <dgm:pt modelId="{64D15A1D-5C4D-4F32-8C25-8A2E344C9D0E}" type="pres">
      <dgm:prSet presAssocID="{B3FB7D07-7B43-4FE7-B978-5473A55C3FBB}" presName="tx2" presStyleLbl="revTx" presStyleIdx="3" presStyleCnt="4"/>
      <dgm:spPr/>
      <dgm:t>
        <a:bodyPr/>
        <a:lstStyle/>
        <a:p>
          <a:endParaRPr lang="en-GB"/>
        </a:p>
      </dgm:t>
    </dgm:pt>
    <dgm:pt modelId="{04A7A169-5830-4B7B-851C-094A5CF6B65D}" type="pres">
      <dgm:prSet presAssocID="{B3FB7D07-7B43-4FE7-B978-5473A55C3FBB}" presName="vert2" presStyleCnt="0"/>
      <dgm:spPr/>
    </dgm:pt>
    <dgm:pt modelId="{1429227E-B609-461F-91AA-AC8C52E364A6}" type="pres">
      <dgm:prSet presAssocID="{B3FB7D07-7B43-4FE7-B978-5473A55C3FBB}" presName="thinLine2b" presStyleLbl="callout" presStyleIdx="2" presStyleCnt="3"/>
      <dgm:spPr/>
    </dgm:pt>
    <dgm:pt modelId="{CCB0CA18-7CC1-4708-8E2B-9E8FDB593451}" type="pres">
      <dgm:prSet presAssocID="{B3FB7D07-7B43-4FE7-B978-5473A55C3FBB}" presName="vertSpace2b" presStyleCnt="0"/>
      <dgm:spPr/>
    </dgm:pt>
  </dgm:ptLst>
  <dgm:cxnLst>
    <dgm:cxn modelId="{C1A97B7E-DF9E-463F-9977-EBE8444C61D1}" srcId="{CE65EF7C-88AB-4C34-B20E-DBA88EFAF84A}" destId="{86B0DE13-6DBD-4DB9-9498-842CB814EB00}" srcOrd="0" destOrd="0" parTransId="{3DA48C65-741F-4701-9247-CD7DE049B901}" sibTransId="{918EA64B-A570-4898-8E6D-10768C398F22}"/>
    <dgm:cxn modelId="{7BAE4A56-1DFD-4A8D-828D-C690736F4E58}" type="presOf" srcId="{B3FB7D07-7B43-4FE7-B978-5473A55C3FBB}" destId="{64D15A1D-5C4D-4F32-8C25-8A2E344C9D0E}" srcOrd="0" destOrd="0" presId="urn:microsoft.com/office/officeart/2008/layout/LinedList"/>
    <dgm:cxn modelId="{E9E1FE85-5C31-481E-B840-1171DD99E7C3}" type="presOf" srcId="{377FAD69-A6A2-4285-BFE1-7009742BA1FC}" destId="{09753CE5-CA46-4292-A546-E3CAB890252D}" srcOrd="0" destOrd="0" presId="urn:microsoft.com/office/officeart/2008/layout/LinedList"/>
    <dgm:cxn modelId="{C08BABD1-E2FA-4899-A3AA-80E4DC324DB0}" srcId="{86B0DE13-6DBD-4DB9-9498-842CB814EB00}" destId="{377FAD69-A6A2-4285-BFE1-7009742BA1FC}" srcOrd="0" destOrd="0" parTransId="{2A0C5A47-AC13-47CB-9DF7-BF384650F61F}" sibTransId="{F2D13BB8-A6C3-418F-826D-935C1835CAA6}"/>
    <dgm:cxn modelId="{C684EE5A-921D-45C0-AC5F-9A7F52BF2721}" srcId="{86B0DE13-6DBD-4DB9-9498-842CB814EB00}" destId="{84C67800-36BB-4D31-B1FA-2A526A8EFD74}" srcOrd="1" destOrd="0" parTransId="{E2743172-31AF-4F73-97FF-C64F63333702}" sibTransId="{0CDC2893-6EF5-4CE6-9004-8B751AD088FF}"/>
    <dgm:cxn modelId="{02A6ABBA-F2E1-449E-BE2D-C9C1CB1F36EC}" type="presOf" srcId="{84C67800-36BB-4D31-B1FA-2A526A8EFD74}" destId="{CD7ADB01-F78F-49D0-9136-919B7DD473CE}" srcOrd="0" destOrd="0" presId="urn:microsoft.com/office/officeart/2008/layout/LinedList"/>
    <dgm:cxn modelId="{A4F1D293-483F-479E-98AB-81C75E32AD86}" srcId="{86B0DE13-6DBD-4DB9-9498-842CB814EB00}" destId="{B3FB7D07-7B43-4FE7-B978-5473A55C3FBB}" srcOrd="2" destOrd="0" parTransId="{A8124AF0-81A4-4CDE-A76A-97F1C961662A}" sibTransId="{63BA07B5-EC7E-451A-9000-EA6E88137ECA}"/>
    <dgm:cxn modelId="{A9735C06-78D8-4726-A3F0-9051EBF35BEC}" type="presOf" srcId="{86B0DE13-6DBD-4DB9-9498-842CB814EB00}" destId="{907D6BFC-4113-4D0B-9A01-469EB0EC444D}" srcOrd="0" destOrd="0" presId="urn:microsoft.com/office/officeart/2008/layout/LinedList"/>
    <dgm:cxn modelId="{2DF51BD3-BE92-4070-8C73-3DD42B264CF3}" type="presOf" srcId="{CE65EF7C-88AB-4C34-B20E-DBA88EFAF84A}" destId="{05D6D3F0-2A5D-4102-9DCB-34ECDFD15A03}" srcOrd="0" destOrd="0" presId="urn:microsoft.com/office/officeart/2008/layout/LinedList"/>
    <dgm:cxn modelId="{56D8AD9D-DB8B-4881-B45B-2D8AF73418DE}" type="presParOf" srcId="{05D6D3F0-2A5D-4102-9DCB-34ECDFD15A03}" destId="{760BB163-1110-4CDF-B359-308F4880CE03}" srcOrd="0" destOrd="0" presId="urn:microsoft.com/office/officeart/2008/layout/LinedList"/>
    <dgm:cxn modelId="{AF4F9465-8C3B-4D5D-A17D-5C7D556EFBDB}" type="presParOf" srcId="{05D6D3F0-2A5D-4102-9DCB-34ECDFD15A03}" destId="{79FDFB72-9FB2-4AD5-AD34-29269F4A5383}" srcOrd="1" destOrd="0" presId="urn:microsoft.com/office/officeart/2008/layout/LinedList"/>
    <dgm:cxn modelId="{DD01AAFF-C849-480B-AE2D-EA712F3E0183}" type="presParOf" srcId="{79FDFB72-9FB2-4AD5-AD34-29269F4A5383}" destId="{907D6BFC-4113-4D0B-9A01-469EB0EC444D}" srcOrd="0" destOrd="0" presId="urn:microsoft.com/office/officeart/2008/layout/LinedList"/>
    <dgm:cxn modelId="{D4E80EAC-D1BF-4A35-9059-BE2D19EFB3C3}" type="presParOf" srcId="{79FDFB72-9FB2-4AD5-AD34-29269F4A5383}" destId="{0E9586F7-D2E4-42EE-A6FA-378ED835858E}" srcOrd="1" destOrd="0" presId="urn:microsoft.com/office/officeart/2008/layout/LinedList"/>
    <dgm:cxn modelId="{50F361F7-1525-4A04-8C2D-2E789FA8CD63}" type="presParOf" srcId="{0E9586F7-D2E4-42EE-A6FA-378ED835858E}" destId="{ADEF0775-2059-473B-ADD7-280810D50BCF}" srcOrd="0" destOrd="0" presId="urn:microsoft.com/office/officeart/2008/layout/LinedList"/>
    <dgm:cxn modelId="{04418F0C-4417-48DE-A562-67C956BE0954}" type="presParOf" srcId="{0E9586F7-D2E4-42EE-A6FA-378ED835858E}" destId="{2DBF73DE-97D0-430F-9C39-A6AF2E8A29CF}" srcOrd="1" destOrd="0" presId="urn:microsoft.com/office/officeart/2008/layout/LinedList"/>
    <dgm:cxn modelId="{A570FA4C-7E50-4D5B-B9BF-E04A4E857516}" type="presParOf" srcId="{2DBF73DE-97D0-430F-9C39-A6AF2E8A29CF}" destId="{76B13C16-8C1F-4303-8CAE-3DE8E1C6ED89}" srcOrd="0" destOrd="0" presId="urn:microsoft.com/office/officeart/2008/layout/LinedList"/>
    <dgm:cxn modelId="{BF95BE97-35E2-4A50-ACBB-F6F7E027A122}" type="presParOf" srcId="{2DBF73DE-97D0-430F-9C39-A6AF2E8A29CF}" destId="{09753CE5-CA46-4292-A546-E3CAB890252D}" srcOrd="1" destOrd="0" presId="urn:microsoft.com/office/officeart/2008/layout/LinedList"/>
    <dgm:cxn modelId="{D137AB0E-A552-4C4A-B955-991053EB0BB3}" type="presParOf" srcId="{2DBF73DE-97D0-430F-9C39-A6AF2E8A29CF}" destId="{1FF5E0A2-284E-469A-890B-1A6EE568C723}" srcOrd="2" destOrd="0" presId="urn:microsoft.com/office/officeart/2008/layout/LinedList"/>
    <dgm:cxn modelId="{478ABCF8-E097-4A77-AA4D-49242C125EC8}" type="presParOf" srcId="{0E9586F7-D2E4-42EE-A6FA-378ED835858E}" destId="{091F73AD-D8DD-46FB-BA53-2A6FE565E80E}" srcOrd="2" destOrd="0" presId="urn:microsoft.com/office/officeart/2008/layout/LinedList"/>
    <dgm:cxn modelId="{CAA1FBD9-FFE3-42F4-931E-AE8A71C5902F}" type="presParOf" srcId="{0E9586F7-D2E4-42EE-A6FA-378ED835858E}" destId="{E229DEF0-7600-4ADB-8D37-98FF35FDC053}" srcOrd="3" destOrd="0" presId="urn:microsoft.com/office/officeart/2008/layout/LinedList"/>
    <dgm:cxn modelId="{F1E086CF-4E3B-4B00-A6DF-B1BE07370099}" type="presParOf" srcId="{0E9586F7-D2E4-42EE-A6FA-378ED835858E}" destId="{B89088C1-652F-4E6B-B0BD-A1C67B798E8C}" srcOrd="4" destOrd="0" presId="urn:microsoft.com/office/officeart/2008/layout/LinedList"/>
    <dgm:cxn modelId="{70C3CD32-95B4-4BF2-8FF0-BB0EE164A6F4}" type="presParOf" srcId="{B89088C1-652F-4E6B-B0BD-A1C67B798E8C}" destId="{F8C16F83-0AB5-46E4-B6DD-CFCF6F705CDC}" srcOrd="0" destOrd="0" presId="urn:microsoft.com/office/officeart/2008/layout/LinedList"/>
    <dgm:cxn modelId="{5BC302D8-B839-41C9-880E-65B146CD0C54}" type="presParOf" srcId="{B89088C1-652F-4E6B-B0BD-A1C67B798E8C}" destId="{CD7ADB01-F78F-49D0-9136-919B7DD473CE}" srcOrd="1" destOrd="0" presId="urn:microsoft.com/office/officeart/2008/layout/LinedList"/>
    <dgm:cxn modelId="{8A9E3C3F-6706-4C1F-AEFF-A5C6D1DB5227}" type="presParOf" srcId="{B89088C1-652F-4E6B-B0BD-A1C67B798E8C}" destId="{A8105D16-9836-4355-B531-A5A87AFAB1DC}" srcOrd="2" destOrd="0" presId="urn:microsoft.com/office/officeart/2008/layout/LinedList"/>
    <dgm:cxn modelId="{4380FC46-80E8-4843-BA71-8C0271998421}" type="presParOf" srcId="{0E9586F7-D2E4-42EE-A6FA-378ED835858E}" destId="{7614C097-D469-4CDC-A9CE-E33D518E67B3}" srcOrd="5" destOrd="0" presId="urn:microsoft.com/office/officeart/2008/layout/LinedList"/>
    <dgm:cxn modelId="{DF9E6E8A-44AA-4725-8392-69493AC474F2}" type="presParOf" srcId="{0E9586F7-D2E4-42EE-A6FA-378ED835858E}" destId="{72AF087F-BD8B-4B43-AB32-A3A2BF653816}" srcOrd="6" destOrd="0" presId="urn:microsoft.com/office/officeart/2008/layout/LinedList"/>
    <dgm:cxn modelId="{5265AD7E-3295-4115-A8C7-C92AB2DCC1A7}" type="presParOf" srcId="{0E9586F7-D2E4-42EE-A6FA-378ED835858E}" destId="{45E49EDA-DE1F-4BB6-B680-86928CC68DC1}" srcOrd="7" destOrd="0" presId="urn:microsoft.com/office/officeart/2008/layout/LinedList"/>
    <dgm:cxn modelId="{59F348B0-9D60-4843-9A6E-4D13E2F06D3F}" type="presParOf" srcId="{45E49EDA-DE1F-4BB6-B680-86928CC68DC1}" destId="{5CEDCC5B-6D33-4259-9FCE-2B2F2F984089}" srcOrd="0" destOrd="0" presId="urn:microsoft.com/office/officeart/2008/layout/LinedList"/>
    <dgm:cxn modelId="{D02857E3-F3CC-4257-8A31-5142F8E49A24}" type="presParOf" srcId="{45E49EDA-DE1F-4BB6-B680-86928CC68DC1}" destId="{64D15A1D-5C4D-4F32-8C25-8A2E344C9D0E}" srcOrd="1" destOrd="0" presId="urn:microsoft.com/office/officeart/2008/layout/LinedList"/>
    <dgm:cxn modelId="{78F497CE-F261-44D9-96BD-B0ED9B1C2A86}" type="presParOf" srcId="{45E49EDA-DE1F-4BB6-B680-86928CC68DC1}" destId="{04A7A169-5830-4B7B-851C-094A5CF6B65D}" srcOrd="2" destOrd="0" presId="urn:microsoft.com/office/officeart/2008/layout/LinedList"/>
    <dgm:cxn modelId="{D8E0FD5B-FD05-4B36-8F05-834DCF6309E3}" type="presParOf" srcId="{0E9586F7-D2E4-42EE-A6FA-378ED835858E}" destId="{1429227E-B609-461F-91AA-AC8C52E364A6}" srcOrd="8" destOrd="0" presId="urn:microsoft.com/office/officeart/2008/layout/LinedList"/>
    <dgm:cxn modelId="{D2CC5C77-336C-4771-BCA8-EAA253FF49A1}" type="presParOf" srcId="{0E9586F7-D2E4-42EE-A6FA-378ED835858E}" destId="{CCB0CA18-7CC1-4708-8E2B-9E8FDB59345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65EF7C-88AB-4C34-B20E-DBA88EFAF84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B0DE13-6DBD-4DB9-9498-842CB814EB00}">
      <dgm:prSet phldrT="[Text]" custT="1"/>
      <dgm:spPr/>
      <dgm:t>
        <a:bodyPr/>
        <a:lstStyle/>
        <a:p>
          <a:pPr>
            <a:spcBef>
              <a:spcPts val="1200"/>
            </a:spcBef>
            <a:spcAft>
              <a:spcPts val="600"/>
            </a:spcAft>
          </a:pPr>
          <a:r>
            <a:rPr lang="en-GB" sz="2400" dirty="0" smtClean="0"/>
            <a:t>Decent work for older workers</a:t>
          </a:r>
          <a:endParaRPr lang="en-GB" sz="2400" dirty="0" smtClean="0"/>
        </a:p>
        <a:p>
          <a:pPr>
            <a:spcBef>
              <a:spcPct val="0"/>
            </a:spcBef>
            <a:spcAft>
              <a:spcPct val="35000"/>
            </a:spcAft>
          </a:pPr>
          <a:endParaRPr lang="en-GB" sz="2800" dirty="0"/>
        </a:p>
      </dgm:t>
    </dgm:pt>
    <dgm:pt modelId="{3DA48C65-741F-4701-9247-CD7DE049B901}" type="parTrans" cxnId="{C1A97B7E-DF9E-463F-9977-EBE8444C61D1}">
      <dgm:prSet/>
      <dgm:spPr/>
      <dgm:t>
        <a:bodyPr/>
        <a:lstStyle/>
        <a:p>
          <a:endParaRPr lang="en-GB"/>
        </a:p>
      </dgm:t>
    </dgm:pt>
    <dgm:pt modelId="{918EA64B-A570-4898-8E6D-10768C398F22}" type="sibTrans" cxnId="{C1A97B7E-DF9E-463F-9977-EBE8444C61D1}">
      <dgm:prSet/>
      <dgm:spPr/>
      <dgm:t>
        <a:bodyPr/>
        <a:lstStyle/>
        <a:p>
          <a:endParaRPr lang="en-GB"/>
        </a:p>
      </dgm:t>
    </dgm:pt>
    <dgm:pt modelId="{377FAD69-A6A2-4285-BFE1-7009742BA1FC}">
      <dgm:prSet phldrT="[Text]" custT="1"/>
      <dgm:spPr/>
      <dgm:t>
        <a:bodyPr/>
        <a:lstStyle/>
        <a:p>
          <a:r>
            <a:rPr lang="en-GB" sz="2000" dirty="0" smtClean="0"/>
            <a:t>Improved active labour market </a:t>
          </a:r>
          <a:r>
            <a:rPr lang="en-GB" sz="2000" dirty="0" smtClean="0"/>
            <a:t>policies</a:t>
          </a:r>
          <a:endParaRPr lang="en-GB" sz="2000" dirty="0"/>
        </a:p>
      </dgm:t>
    </dgm:pt>
    <dgm:pt modelId="{2A0C5A47-AC13-47CB-9DF7-BF384650F61F}" type="parTrans" cxnId="{C08BABD1-E2FA-4899-A3AA-80E4DC324DB0}">
      <dgm:prSet/>
      <dgm:spPr/>
      <dgm:t>
        <a:bodyPr/>
        <a:lstStyle/>
        <a:p>
          <a:endParaRPr lang="en-GB"/>
        </a:p>
      </dgm:t>
    </dgm:pt>
    <dgm:pt modelId="{F2D13BB8-A6C3-418F-826D-935C1835CAA6}" type="sibTrans" cxnId="{C08BABD1-E2FA-4899-A3AA-80E4DC324DB0}">
      <dgm:prSet/>
      <dgm:spPr/>
      <dgm:t>
        <a:bodyPr/>
        <a:lstStyle/>
        <a:p>
          <a:endParaRPr lang="en-GB"/>
        </a:p>
      </dgm:t>
    </dgm:pt>
    <dgm:pt modelId="{84C67800-36BB-4D31-B1FA-2A526A8EFD74}">
      <dgm:prSet phldrT="[Text]" custT="1"/>
      <dgm:spPr/>
      <dgm:t>
        <a:bodyPr/>
        <a:lstStyle/>
        <a:p>
          <a:r>
            <a:rPr lang="en-GB" sz="2000" dirty="0" smtClean="0"/>
            <a:t>Overcome </a:t>
          </a:r>
          <a:r>
            <a:rPr lang="en-GB" sz="2000" dirty="0" smtClean="0"/>
            <a:t>discrimination and ageism</a:t>
          </a:r>
          <a:endParaRPr lang="en-GB" sz="2000" dirty="0"/>
        </a:p>
      </dgm:t>
    </dgm:pt>
    <dgm:pt modelId="{E2743172-31AF-4F73-97FF-C64F63333702}" type="parTrans" cxnId="{C684EE5A-921D-45C0-AC5F-9A7F52BF2721}">
      <dgm:prSet/>
      <dgm:spPr/>
      <dgm:t>
        <a:bodyPr/>
        <a:lstStyle/>
        <a:p>
          <a:endParaRPr lang="en-GB"/>
        </a:p>
      </dgm:t>
    </dgm:pt>
    <dgm:pt modelId="{0CDC2893-6EF5-4CE6-9004-8B751AD088FF}" type="sibTrans" cxnId="{C684EE5A-921D-45C0-AC5F-9A7F52BF2721}">
      <dgm:prSet/>
      <dgm:spPr/>
      <dgm:t>
        <a:bodyPr/>
        <a:lstStyle/>
        <a:p>
          <a:endParaRPr lang="en-GB"/>
        </a:p>
      </dgm:t>
    </dgm:pt>
    <dgm:pt modelId="{B3FB7D07-7B43-4FE7-B978-5473A55C3FBB}">
      <dgm:prSet phldrT="[Text]" custT="1"/>
      <dgm:spPr/>
      <dgm:t>
        <a:bodyPr/>
        <a:lstStyle/>
        <a:p>
          <a:r>
            <a:rPr lang="en-GB" sz="2000" dirty="0" smtClean="0"/>
            <a:t>Entrepreneurship at all ages</a:t>
          </a:r>
          <a:endParaRPr lang="en-GB" sz="2000" dirty="0"/>
        </a:p>
      </dgm:t>
    </dgm:pt>
    <dgm:pt modelId="{A8124AF0-81A4-4CDE-A76A-97F1C961662A}" type="parTrans" cxnId="{A4F1D293-483F-479E-98AB-81C75E32AD86}">
      <dgm:prSet/>
      <dgm:spPr/>
      <dgm:t>
        <a:bodyPr/>
        <a:lstStyle/>
        <a:p>
          <a:endParaRPr lang="en-GB"/>
        </a:p>
      </dgm:t>
    </dgm:pt>
    <dgm:pt modelId="{63BA07B5-EC7E-451A-9000-EA6E88137ECA}" type="sibTrans" cxnId="{A4F1D293-483F-479E-98AB-81C75E32AD86}">
      <dgm:prSet/>
      <dgm:spPr/>
      <dgm:t>
        <a:bodyPr/>
        <a:lstStyle/>
        <a:p>
          <a:endParaRPr lang="en-GB"/>
        </a:p>
      </dgm:t>
    </dgm:pt>
    <dgm:pt modelId="{05D6D3F0-2A5D-4102-9DCB-34ECDFD15A03}" type="pres">
      <dgm:prSet presAssocID="{CE65EF7C-88AB-4C34-B20E-DBA88EFAF84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60BB163-1110-4CDF-B359-308F4880CE03}" type="pres">
      <dgm:prSet presAssocID="{86B0DE13-6DBD-4DB9-9498-842CB814EB00}" presName="thickLine" presStyleLbl="alignNode1" presStyleIdx="0" presStyleCnt="1" custLinFactNeighborX="1335" custLinFactNeighborY="-22353"/>
      <dgm:spPr/>
    </dgm:pt>
    <dgm:pt modelId="{79FDFB72-9FB2-4AD5-AD34-29269F4A5383}" type="pres">
      <dgm:prSet presAssocID="{86B0DE13-6DBD-4DB9-9498-842CB814EB00}" presName="horz1" presStyleCnt="0"/>
      <dgm:spPr/>
    </dgm:pt>
    <dgm:pt modelId="{907D6BFC-4113-4D0B-9A01-469EB0EC444D}" type="pres">
      <dgm:prSet presAssocID="{86B0DE13-6DBD-4DB9-9498-842CB814EB00}" presName="tx1" presStyleLbl="revTx" presStyleIdx="0" presStyleCnt="4"/>
      <dgm:spPr/>
      <dgm:t>
        <a:bodyPr/>
        <a:lstStyle/>
        <a:p>
          <a:endParaRPr lang="en-GB"/>
        </a:p>
      </dgm:t>
    </dgm:pt>
    <dgm:pt modelId="{0E9586F7-D2E4-42EE-A6FA-378ED835858E}" type="pres">
      <dgm:prSet presAssocID="{86B0DE13-6DBD-4DB9-9498-842CB814EB00}" presName="vert1" presStyleCnt="0"/>
      <dgm:spPr/>
    </dgm:pt>
    <dgm:pt modelId="{ADEF0775-2059-473B-ADD7-280810D50BCF}" type="pres">
      <dgm:prSet presAssocID="{377FAD69-A6A2-4285-BFE1-7009742BA1FC}" presName="vertSpace2a" presStyleCnt="0"/>
      <dgm:spPr/>
    </dgm:pt>
    <dgm:pt modelId="{2DBF73DE-97D0-430F-9C39-A6AF2E8A29CF}" type="pres">
      <dgm:prSet presAssocID="{377FAD69-A6A2-4285-BFE1-7009742BA1FC}" presName="horz2" presStyleCnt="0"/>
      <dgm:spPr/>
    </dgm:pt>
    <dgm:pt modelId="{76B13C16-8C1F-4303-8CAE-3DE8E1C6ED89}" type="pres">
      <dgm:prSet presAssocID="{377FAD69-A6A2-4285-BFE1-7009742BA1FC}" presName="horzSpace2" presStyleCnt="0"/>
      <dgm:spPr/>
    </dgm:pt>
    <dgm:pt modelId="{09753CE5-CA46-4292-A546-E3CAB890252D}" type="pres">
      <dgm:prSet presAssocID="{377FAD69-A6A2-4285-BFE1-7009742BA1FC}" presName="tx2" presStyleLbl="revTx" presStyleIdx="1" presStyleCnt="4"/>
      <dgm:spPr/>
      <dgm:t>
        <a:bodyPr/>
        <a:lstStyle/>
        <a:p>
          <a:endParaRPr lang="en-GB"/>
        </a:p>
      </dgm:t>
    </dgm:pt>
    <dgm:pt modelId="{1FF5E0A2-284E-469A-890B-1A6EE568C723}" type="pres">
      <dgm:prSet presAssocID="{377FAD69-A6A2-4285-BFE1-7009742BA1FC}" presName="vert2" presStyleCnt="0"/>
      <dgm:spPr/>
    </dgm:pt>
    <dgm:pt modelId="{091F73AD-D8DD-46FB-BA53-2A6FE565E80E}" type="pres">
      <dgm:prSet presAssocID="{377FAD69-A6A2-4285-BFE1-7009742BA1FC}" presName="thinLine2b" presStyleLbl="callout" presStyleIdx="0" presStyleCnt="3"/>
      <dgm:spPr/>
    </dgm:pt>
    <dgm:pt modelId="{E229DEF0-7600-4ADB-8D37-98FF35FDC053}" type="pres">
      <dgm:prSet presAssocID="{377FAD69-A6A2-4285-BFE1-7009742BA1FC}" presName="vertSpace2b" presStyleCnt="0"/>
      <dgm:spPr/>
    </dgm:pt>
    <dgm:pt modelId="{B89088C1-652F-4E6B-B0BD-A1C67B798E8C}" type="pres">
      <dgm:prSet presAssocID="{84C67800-36BB-4D31-B1FA-2A526A8EFD74}" presName="horz2" presStyleCnt="0"/>
      <dgm:spPr/>
    </dgm:pt>
    <dgm:pt modelId="{F8C16F83-0AB5-46E4-B6DD-CFCF6F705CDC}" type="pres">
      <dgm:prSet presAssocID="{84C67800-36BB-4D31-B1FA-2A526A8EFD74}" presName="horzSpace2" presStyleCnt="0"/>
      <dgm:spPr/>
    </dgm:pt>
    <dgm:pt modelId="{CD7ADB01-F78F-49D0-9136-919B7DD473CE}" type="pres">
      <dgm:prSet presAssocID="{84C67800-36BB-4D31-B1FA-2A526A8EFD74}" presName="tx2" presStyleLbl="revTx" presStyleIdx="2" presStyleCnt="4"/>
      <dgm:spPr/>
      <dgm:t>
        <a:bodyPr/>
        <a:lstStyle/>
        <a:p>
          <a:endParaRPr lang="en-GB"/>
        </a:p>
      </dgm:t>
    </dgm:pt>
    <dgm:pt modelId="{A8105D16-9836-4355-B531-A5A87AFAB1DC}" type="pres">
      <dgm:prSet presAssocID="{84C67800-36BB-4D31-B1FA-2A526A8EFD74}" presName="vert2" presStyleCnt="0"/>
      <dgm:spPr/>
    </dgm:pt>
    <dgm:pt modelId="{7614C097-D469-4CDC-A9CE-E33D518E67B3}" type="pres">
      <dgm:prSet presAssocID="{84C67800-36BB-4D31-B1FA-2A526A8EFD74}" presName="thinLine2b" presStyleLbl="callout" presStyleIdx="1" presStyleCnt="3"/>
      <dgm:spPr/>
    </dgm:pt>
    <dgm:pt modelId="{72AF087F-BD8B-4B43-AB32-A3A2BF653816}" type="pres">
      <dgm:prSet presAssocID="{84C67800-36BB-4D31-B1FA-2A526A8EFD74}" presName="vertSpace2b" presStyleCnt="0"/>
      <dgm:spPr/>
    </dgm:pt>
    <dgm:pt modelId="{45E49EDA-DE1F-4BB6-B680-86928CC68DC1}" type="pres">
      <dgm:prSet presAssocID="{B3FB7D07-7B43-4FE7-B978-5473A55C3FBB}" presName="horz2" presStyleCnt="0"/>
      <dgm:spPr/>
    </dgm:pt>
    <dgm:pt modelId="{5CEDCC5B-6D33-4259-9FCE-2B2F2F984089}" type="pres">
      <dgm:prSet presAssocID="{B3FB7D07-7B43-4FE7-B978-5473A55C3FBB}" presName="horzSpace2" presStyleCnt="0"/>
      <dgm:spPr/>
    </dgm:pt>
    <dgm:pt modelId="{64D15A1D-5C4D-4F32-8C25-8A2E344C9D0E}" type="pres">
      <dgm:prSet presAssocID="{B3FB7D07-7B43-4FE7-B978-5473A55C3FBB}" presName="tx2" presStyleLbl="revTx" presStyleIdx="3" presStyleCnt="4"/>
      <dgm:spPr/>
      <dgm:t>
        <a:bodyPr/>
        <a:lstStyle/>
        <a:p>
          <a:endParaRPr lang="en-GB"/>
        </a:p>
      </dgm:t>
    </dgm:pt>
    <dgm:pt modelId="{04A7A169-5830-4B7B-851C-094A5CF6B65D}" type="pres">
      <dgm:prSet presAssocID="{B3FB7D07-7B43-4FE7-B978-5473A55C3FBB}" presName="vert2" presStyleCnt="0"/>
      <dgm:spPr/>
    </dgm:pt>
    <dgm:pt modelId="{1429227E-B609-461F-91AA-AC8C52E364A6}" type="pres">
      <dgm:prSet presAssocID="{B3FB7D07-7B43-4FE7-B978-5473A55C3FBB}" presName="thinLine2b" presStyleLbl="callout" presStyleIdx="2" presStyleCnt="3"/>
      <dgm:spPr/>
    </dgm:pt>
    <dgm:pt modelId="{CCB0CA18-7CC1-4708-8E2B-9E8FDB593451}" type="pres">
      <dgm:prSet presAssocID="{B3FB7D07-7B43-4FE7-B978-5473A55C3FBB}" presName="vertSpace2b" presStyleCnt="0"/>
      <dgm:spPr/>
    </dgm:pt>
  </dgm:ptLst>
  <dgm:cxnLst>
    <dgm:cxn modelId="{C1A97B7E-DF9E-463F-9977-EBE8444C61D1}" srcId="{CE65EF7C-88AB-4C34-B20E-DBA88EFAF84A}" destId="{86B0DE13-6DBD-4DB9-9498-842CB814EB00}" srcOrd="0" destOrd="0" parTransId="{3DA48C65-741F-4701-9247-CD7DE049B901}" sibTransId="{918EA64B-A570-4898-8E6D-10768C398F22}"/>
    <dgm:cxn modelId="{661090B6-F4B1-48DB-9609-DB4C04FBFE62}" type="presOf" srcId="{377FAD69-A6A2-4285-BFE1-7009742BA1FC}" destId="{09753CE5-CA46-4292-A546-E3CAB890252D}" srcOrd="0" destOrd="0" presId="urn:microsoft.com/office/officeart/2008/layout/LinedList"/>
    <dgm:cxn modelId="{C08BABD1-E2FA-4899-A3AA-80E4DC324DB0}" srcId="{86B0DE13-6DBD-4DB9-9498-842CB814EB00}" destId="{377FAD69-A6A2-4285-BFE1-7009742BA1FC}" srcOrd="0" destOrd="0" parTransId="{2A0C5A47-AC13-47CB-9DF7-BF384650F61F}" sibTransId="{F2D13BB8-A6C3-418F-826D-935C1835CAA6}"/>
    <dgm:cxn modelId="{D10B547F-94C3-46A0-A9D1-54DE72490DE2}" type="presOf" srcId="{86B0DE13-6DBD-4DB9-9498-842CB814EB00}" destId="{907D6BFC-4113-4D0B-9A01-469EB0EC444D}" srcOrd="0" destOrd="0" presId="urn:microsoft.com/office/officeart/2008/layout/LinedList"/>
    <dgm:cxn modelId="{10946483-DED8-4EE5-AFC8-1FF2380AE68C}" type="presOf" srcId="{CE65EF7C-88AB-4C34-B20E-DBA88EFAF84A}" destId="{05D6D3F0-2A5D-4102-9DCB-34ECDFD15A03}" srcOrd="0" destOrd="0" presId="urn:microsoft.com/office/officeart/2008/layout/LinedList"/>
    <dgm:cxn modelId="{9E65043F-61E4-4518-8B3D-2DACA912D318}" type="presOf" srcId="{B3FB7D07-7B43-4FE7-B978-5473A55C3FBB}" destId="{64D15A1D-5C4D-4F32-8C25-8A2E344C9D0E}" srcOrd="0" destOrd="0" presId="urn:microsoft.com/office/officeart/2008/layout/LinedList"/>
    <dgm:cxn modelId="{11AECDD0-6114-4203-AE33-28AB0E769220}" type="presOf" srcId="{84C67800-36BB-4D31-B1FA-2A526A8EFD74}" destId="{CD7ADB01-F78F-49D0-9136-919B7DD473CE}" srcOrd="0" destOrd="0" presId="urn:microsoft.com/office/officeart/2008/layout/LinedList"/>
    <dgm:cxn modelId="{C684EE5A-921D-45C0-AC5F-9A7F52BF2721}" srcId="{86B0DE13-6DBD-4DB9-9498-842CB814EB00}" destId="{84C67800-36BB-4D31-B1FA-2A526A8EFD74}" srcOrd="1" destOrd="0" parTransId="{E2743172-31AF-4F73-97FF-C64F63333702}" sibTransId="{0CDC2893-6EF5-4CE6-9004-8B751AD088FF}"/>
    <dgm:cxn modelId="{A4F1D293-483F-479E-98AB-81C75E32AD86}" srcId="{86B0DE13-6DBD-4DB9-9498-842CB814EB00}" destId="{B3FB7D07-7B43-4FE7-B978-5473A55C3FBB}" srcOrd="2" destOrd="0" parTransId="{A8124AF0-81A4-4CDE-A76A-97F1C961662A}" sibTransId="{63BA07B5-EC7E-451A-9000-EA6E88137ECA}"/>
    <dgm:cxn modelId="{A913F303-8CC4-422E-A140-841036FDE367}" type="presParOf" srcId="{05D6D3F0-2A5D-4102-9DCB-34ECDFD15A03}" destId="{760BB163-1110-4CDF-B359-308F4880CE03}" srcOrd="0" destOrd="0" presId="urn:microsoft.com/office/officeart/2008/layout/LinedList"/>
    <dgm:cxn modelId="{F3BAAD1E-73D8-46FF-A200-4BC1D81E0248}" type="presParOf" srcId="{05D6D3F0-2A5D-4102-9DCB-34ECDFD15A03}" destId="{79FDFB72-9FB2-4AD5-AD34-29269F4A5383}" srcOrd="1" destOrd="0" presId="urn:microsoft.com/office/officeart/2008/layout/LinedList"/>
    <dgm:cxn modelId="{76894CEB-13A3-419B-9D2A-B6FFBC97E513}" type="presParOf" srcId="{79FDFB72-9FB2-4AD5-AD34-29269F4A5383}" destId="{907D6BFC-4113-4D0B-9A01-469EB0EC444D}" srcOrd="0" destOrd="0" presId="urn:microsoft.com/office/officeart/2008/layout/LinedList"/>
    <dgm:cxn modelId="{B01CBA05-FDD6-4B3C-8F0F-0199B963EFE8}" type="presParOf" srcId="{79FDFB72-9FB2-4AD5-AD34-29269F4A5383}" destId="{0E9586F7-D2E4-42EE-A6FA-378ED835858E}" srcOrd="1" destOrd="0" presId="urn:microsoft.com/office/officeart/2008/layout/LinedList"/>
    <dgm:cxn modelId="{D4F711ED-9328-4D14-98BC-4164D95B29A3}" type="presParOf" srcId="{0E9586F7-D2E4-42EE-A6FA-378ED835858E}" destId="{ADEF0775-2059-473B-ADD7-280810D50BCF}" srcOrd="0" destOrd="0" presId="urn:microsoft.com/office/officeart/2008/layout/LinedList"/>
    <dgm:cxn modelId="{BE067EC0-0236-4E09-AB9E-638EF743E756}" type="presParOf" srcId="{0E9586F7-D2E4-42EE-A6FA-378ED835858E}" destId="{2DBF73DE-97D0-430F-9C39-A6AF2E8A29CF}" srcOrd="1" destOrd="0" presId="urn:microsoft.com/office/officeart/2008/layout/LinedList"/>
    <dgm:cxn modelId="{B8CCAB87-8D2B-4025-8DCE-DBA0D26434BD}" type="presParOf" srcId="{2DBF73DE-97D0-430F-9C39-A6AF2E8A29CF}" destId="{76B13C16-8C1F-4303-8CAE-3DE8E1C6ED89}" srcOrd="0" destOrd="0" presId="urn:microsoft.com/office/officeart/2008/layout/LinedList"/>
    <dgm:cxn modelId="{BFCFC24B-F90E-4027-BD72-BA092247DB75}" type="presParOf" srcId="{2DBF73DE-97D0-430F-9C39-A6AF2E8A29CF}" destId="{09753CE5-CA46-4292-A546-E3CAB890252D}" srcOrd="1" destOrd="0" presId="urn:microsoft.com/office/officeart/2008/layout/LinedList"/>
    <dgm:cxn modelId="{275FDA7B-5B92-44AA-BF5E-E96727577118}" type="presParOf" srcId="{2DBF73DE-97D0-430F-9C39-A6AF2E8A29CF}" destId="{1FF5E0A2-284E-469A-890B-1A6EE568C723}" srcOrd="2" destOrd="0" presId="urn:microsoft.com/office/officeart/2008/layout/LinedList"/>
    <dgm:cxn modelId="{02ED4940-634C-441C-B2EC-14E76CE19549}" type="presParOf" srcId="{0E9586F7-D2E4-42EE-A6FA-378ED835858E}" destId="{091F73AD-D8DD-46FB-BA53-2A6FE565E80E}" srcOrd="2" destOrd="0" presId="urn:microsoft.com/office/officeart/2008/layout/LinedList"/>
    <dgm:cxn modelId="{D80EEFDF-68CB-4197-8FA4-E7A205133C80}" type="presParOf" srcId="{0E9586F7-D2E4-42EE-A6FA-378ED835858E}" destId="{E229DEF0-7600-4ADB-8D37-98FF35FDC053}" srcOrd="3" destOrd="0" presId="urn:microsoft.com/office/officeart/2008/layout/LinedList"/>
    <dgm:cxn modelId="{78338E4F-904A-45F7-AB98-8551B66DE664}" type="presParOf" srcId="{0E9586F7-D2E4-42EE-A6FA-378ED835858E}" destId="{B89088C1-652F-4E6B-B0BD-A1C67B798E8C}" srcOrd="4" destOrd="0" presId="urn:microsoft.com/office/officeart/2008/layout/LinedList"/>
    <dgm:cxn modelId="{F130616F-FAAF-4163-901F-BE8668F14CB6}" type="presParOf" srcId="{B89088C1-652F-4E6B-B0BD-A1C67B798E8C}" destId="{F8C16F83-0AB5-46E4-B6DD-CFCF6F705CDC}" srcOrd="0" destOrd="0" presId="urn:microsoft.com/office/officeart/2008/layout/LinedList"/>
    <dgm:cxn modelId="{6ED4516C-481E-442A-8F21-26F7A504EFF3}" type="presParOf" srcId="{B89088C1-652F-4E6B-B0BD-A1C67B798E8C}" destId="{CD7ADB01-F78F-49D0-9136-919B7DD473CE}" srcOrd="1" destOrd="0" presId="urn:microsoft.com/office/officeart/2008/layout/LinedList"/>
    <dgm:cxn modelId="{B84272C7-8822-4EF6-A131-2FC5957BEE35}" type="presParOf" srcId="{B89088C1-652F-4E6B-B0BD-A1C67B798E8C}" destId="{A8105D16-9836-4355-B531-A5A87AFAB1DC}" srcOrd="2" destOrd="0" presId="urn:microsoft.com/office/officeart/2008/layout/LinedList"/>
    <dgm:cxn modelId="{25D0EB2F-062C-4DCD-9273-28CE9FE4C21B}" type="presParOf" srcId="{0E9586F7-D2E4-42EE-A6FA-378ED835858E}" destId="{7614C097-D469-4CDC-A9CE-E33D518E67B3}" srcOrd="5" destOrd="0" presId="urn:microsoft.com/office/officeart/2008/layout/LinedList"/>
    <dgm:cxn modelId="{6F2627E6-AE6C-41CB-86B2-B238C3C163A8}" type="presParOf" srcId="{0E9586F7-D2E4-42EE-A6FA-378ED835858E}" destId="{72AF087F-BD8B-4B43-AB32-A3A2BF653816}" srcOrd="6" destOrd="0" presId="urn:microsoft.com/office/officeart/2008/layout/LinedList"/>
    <dgm:cxn modelId="{C619D841-9E2B-4E37-BA4D-5D8737E4EF49}" type="presParOf" srcId="{0E9586F7-D2E4-42EE-A6FA-378ED835858E}" destId="{45E49EDA-DE1F-4BB6-B680-86928CC68DC1}" srcOrd="7" destOrd="0" presId="urn:microsoft.com/office/officeart/2008/layout/LinedList"/>
    <dgm:cxn modelId="{8E612EE1-901B-4A7E-B8D9-2CAA4B2B653B}" type="presParOf" srcId="{45E49EDA-DE1F-4BB6-B680-86928CC68DC1}" destId="{5CEDCC5B-6D33-4259-9FCE-2B2F2F984089}" srcOrd="0" destOrd="0" presId="urn:microsoft.com/office/officeart/2008/layout/LinedList"/>
    <dgm:cxn modelId="{0D6999E0-85B9-492E-A8BA-C7AD42B6CF65}" type="presParOf" srcId="{45E49EDA-DE1F-4BB6-B680-86928CC68DC1}" destId="{64D15A1D-5C4D-4F32-8C25-8A2E344C9D0E}" srcOrd="1" destOrd="0" presId="urn:microsoft.com/office/officeart/2008/layout/LinedList"/>
    <dgm:cxn modelId="{AA0F2CBB-33CD-49B7-903C-E62E45708E42}" type="presParOf" srcId="{45E49EDA-DE1F-4BB6-B680-86928CC68DC1}" destId="{04A7A169-5830-4B7B-851C-094A5CF6B65D}" srcOrd="2" destOrd="0" presId="urn:microsoft.com/office/officeart/2008/layout/LinedList"/>
    <dgm:cxn modelId="{720025A7-1142-439F-B586-0832E7BFB046}" type="presParOf" srcId="{0E9586F7-D2E4-42EE-A6FA-378ED835858E}" destId="{1429227E-B609-461F-91AA-AC8C52E364A6}" srcOrd="8" destOrd="0" presId="urn:microsoft.com/office/officeart/2008/layout/LinedList"/>
    <dgm:cxn modelId="{1AD9F742-201B-4335-9F51-66AF282A4373}" type="presParOf" srcId="{0E9586F7-D2E4-42EE-A6FA-378ED835858E}" destId="{CCB0CA18-7CC1-4708-8E2B-9E8FDB59345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5EF7C-88AB-4C34-B20E-DBA88EFAF84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B0DE13-6DBD-4DB9-9498-842CB814EB00}">
      <dgm:prSet phldrT="[Text]" custT="1"/>
      <dgm:spPr/>
      <dgm:t>
        <a:bodyPr/>
        <a:lstStyle/>
        <a:p>
          <a:pPr>
            <a:spcBef>
              <a:spcPts val="1200"/>
            </a:spcBef>
            <a:spcAft>
              <a:spcPts val="600"/>
            </a:spcAft>
          </a:pPr>
          <a:r>
            <a:rPr lang="en-GB" sz="2400" dirty="0" smtClean="0"/>
            <a:t>Social protection</a:t>
          </a:r>
          <a:endParaRPr lang="en-GB" sz="2400" dirty="0"/>
        </a:p>
      </dgm:t>
    </dgm:pt>
    <dgm:pt modelId="{3DA48C65-741F-4701-9247-CD7DE049B901}" type="parTrans" cxnId="{C1A97B7E-DF9E-463F-9977-EBE8444C61D1}">
      <dgm:prSet/>
      <dgm:spPr/>
      <dgm:t>
        <a:bodyPr/>
        <a:lstStyle/>
        <a:p>
          <a:endParaRPr lang="en-GB"/>
        </a:p>
      </dgm:t>
    </dgm:pt>
    <dgm:pt modelId="{918EA64B-A570-4898-8E6D-10768C398F22}" type="sibTrans" cxnId="{C1A97B7E-DF9E-463F-9977-EBE8444C61D1}">
      <dgm:prSet/>
      <dgm:spPr/>
      <dgm:t>
        <a:bodyPr/>
        <a:lstStyle/>
        <a:p>
          <a:endParaRPr lang="en-GB"/>
        </a:p>
      </dgm:t>
    </dgm:pt>
    <dgm:pt modelId="{377FAD69-A6A2-4285-BFE1-7009742BA1FC}">
      <dgm:prSet phldrT="[Text]" custT="1"/>
      <dgm:spPr/>
      <dgm:t>
        <a:bodyPr/>
        <a:lstStyle/>
        <a:p>
          <a:r>
            <a:rPr lang="en-GB" sz="2000" dirty="0" smtClean="0"/>
            <a:t>Universal </a:t>
          </a:r>
          <a:r>
            <a:rPr lang="en-GB" sz="2000" dirty="0" smtClean="0"/>
            <a:t>coverage</a:t>
          </a:r>
          <a:endParaRPr lang="en-GB" sz="2000" dirty="0"/>
        </a:p>
      </dgm:t>
    </dgm:pt>
    <dgm:pt modelId="{2A0C5A47-AC13-47CB-9DF7-BF384650F61F}" type="parTrans" cxnId="{C08BABD1-E2FA-4899-A3AA-80E4DC324DB0}">
      <dgm:prSet/>
      <dgm:spPr/>
      <dgm:t>
        <a:bodyPr/>
        <a:lstStyle/>
        <a:p>
          <a:endParaRPr lang="en-GB"/>
        </a:p>
      </dgm:t>
    </dgm:pt>
    <dgm:pt modelId="{F2D13BB8-A6C3-418F-826D-935C1835CAA6}" type="sibTrans" cxnId="{C08BABD1-E2FA-4899-A3AA-80E4DC324DB0}">
      <dgm:prSet/>
      <dgm:spPr/>
      <dgm:t>
        <a:bodyPr/>
        <a:lstStyle/>
        <a:p>
          <a:endParaRPr lang="en-GB"/>
        </a:p>
      </dgm:t>
    </dgm:pt>
    <dgm:pt modelId="{84C67800-36BB-4D31-B1FA-2A526A8EFD74}">
      <dgm:prSet phldrT="[Text]" custT="1"/>
      <dgm:spPr/>
      <dgm:t>
        <a:bodyPr/>
        <a:lstStyle/>
        <a:p>
          <a:r>
            <a:rPr lang="en-GB" sz="2000" dirty="0" smtClean="0"/>
            <a:t>Portability of benefits</a:t>
          </a:r>
          <a:endParaRPr lang="en-GB" sz="2000" dirty="0"/>
        </a:p>
      </dgm:t>
    </dgm:pt>
    <dgm:pt modelId="{E2743172-31AF-4F73-97FF-C64F63333702}" type="parTrans" cxnId="{C684EE5A-921D-45C0-AC5F-9A7F52BF2721}">
      <dgm:prSet/>
      <dgm:spPr/>
      <dgm:t>
        <a:bodyPr/>
        <a:lstStyle/>
        <a:p>
          <a:endParaRPr lang="en-GB"/>
        </a:p>
      </dgm:t>
    </dgm:pt>
    <dgm:pt modelId="{0CDC2893-6EF5-4CE6-9004-8B751AD088FF}" type="sibTrans" cxnId="{C684EE5A-921D-45C0-AC5F-9A7F52BF2721}">
      <dgm:prSet/>
      <dgm:spPr/>
      <dgm:t>
        <a:bodyPr/>
        <a:lstStyle/>
        <a:p>
          <a:endParaRPr lang="en-GB"/>
        </a:p>
      </dgm:t>
    </dgm:pt>
    <dgm:pt modelId="{B3FB7D07-7B43-4FE7-B978-5473A55C3FBB}">
      <dgm:prSet phldrT="[Text]" custT="1"/>
      <dgm:spPr/>
      <dgm:t>
        <a:bodyPr/>
        <a:lstStyle/>
        <a:p>
          <a:r>
            <a:rPr lang="en-GB" sz="2000" dirty="0" smtClean="0"/>
            <a:t>Income support during transitions</a:t>
          </a:r>
          <a:endParaRPr lang="en-GB" sz="2000" dirty="0"/>
        </a:p>
      </dgm:t>
    </dgm:pt>
    <dgm:pt modelId="{A8124AF0-81A4-4CDE-A76A-97F1C961662A}" type="parTrans" cxnId="{A4F1D293-483F-479E-98AB-81C75E32AD86}">
      <dgm:prSet/>
      <dgm:spPr/>
      <dgm:t>
        <a:bodyPr/>
        <a:lstStyle/>
        <a:p>
          <a:endParaRPr lang="en-GB"/>
        </a:p>
      </dgm:t>
    </dgm:pt>
    <dgm:pt modelId="{63BA07B5-EC7E-451A-9000-EA6E88137ECA}" type="sibTrans" cxnId="{A4F1D293-483F-479E-98AB-81C75E32AD86}">
      <dgm:prSet/>
      <dgm:spPr/>
      <dgm:t>
        <a:bodyPr/>
        <a:lstStyle/>
        <a:p>
          <a:endParaRPr lang="en-GB"/>
        </a:p>
      </dgm:t>
    </dgm:pt>
    <dgm:pt modelId="{05D6D3F0-2A5D-4102-9DCB-34ECDFD15A03}" type="pres">
      <dgm:prSet presAssocID="{CE65EF7C-88AB-4C34-B20E-DBA88EFAF84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60BB163-1110-4CDF-B359-308F4880CE03}" type="pres">
      <dgm:prSet presAssocID="{86B0DE13-6DBD-4DB9-9498-842CB814EB00}" presName="thickLine" presStyleLbl="alignNode1" presStyleIdx="0" presStyleCnt="1"/>
      <dgm:spPr/>
    </dgm:pt>
    <dgm:pt modelId="{79FDFB72-9FB2-4AD5-AD34-29269F4A5383}" type="pres">
      <dgm:prSet presAssocID="{86B0DE13-6DBD-4DB9-9498-842CB814EB00}" presName="horz1" presStyleCnt="0"/>
      <dgm:spPr/>
    </dgm:pt>
    <dgm:pt modelId="{907D6BFC-4113-4D0B-9A01-469EB0EC444D}" type="pres">
      <dgm:prSet presAssocID="{86B0DE13-6DBD-4DB9-9498-842CB814EB00}" presName="tx1" presStyleLbl="revTx" presStyleIdx="0" presStyleCnt="4"/>
      <dgm:spPr/>
      <dgm:t>
        <a:bodyPr/>
        <a:lstStyle/>
        <a:p>
          <a:endParaRPr lang="en-GB"/>
        </a:p>
      </dgm:t>
    </dgm:pt>
    <dgm:pt modelId="{0E9586F7-D2E4-42EE-A6FA-378ED835858E}" type="pres">
      <dgm:prSet presAssocID="{86B0DE13-6DBD-4DB9-9498-842CB814EB00}" presName="vert1" presStyleCnt="0"/>
      <dgm:spPr/>
    </dgm:pt>
    <dgm:pt modelId="{ADEF0775-2059-473B-ADD7-280810D50BCF}" type="pres">
      <dgm:prSet presAssocID="{377FAD69-A6A2-4285-BFE1-7009742BA1FC}" presName="vertSpace2a" presStyleCnt="0"/>
      <dgm:spPr/>
    </dgm:pt>
    <dgm:pt modelId="{2DBF73DE-97D0-430F-9C39-A6AF2E8A29CF}" type="pres">
      <dgm:prSet presAssocID="{377FAD69-A6A2-4285-BFE1-7009742BA1FC}" presName="horz2" presStyleCnt="0"/>
      <dgm:spPr/>
    </dgm:pt>
    <dgm:pt modelId="{76B13C16-8C1F-4303-8CAE-3DE8E1C6ED89}" type="pres">
      <dgm:prSet presAssocID="{377FAD69-A6A2-4285-BFE1-7009742BA1FC}" presName="horzSpace2" presStyleCnt="0"/>
      <dgm:spPr/>
    </dgm:pt>
    <dgm:pt modelId="{09753CE5-CA46-4292-A546-E3CAB890252D}" type="pres">
      <dgm:prSet presAssocID="{377FAD69-A6A2-4285-BFE1-7009742BA1FC}" presName="tx2" presStyleLbl="revTx" presStyleIdx="1" presStyleCnt="4"/>
      <dgm:spPr/>
      <dgm:t>
        <a:bodyPr/>
        <a:lstStyle/>
        <a:p>
          <a:endParaRPr lang="en-GB"/>
        </a:p>
      </dgm:t>
    </dgm:pt>
    <dgm:pt modelId="{1FF5E0A2-284E-469A-890B-1A6EE568C723}" type="pres">
      <dgm:prSet presAssocID="{377FAD69-A6A2-4285-BFE1-7009742BA1FC}" presName="vert2" presStyleCnt="0"/>
      <dgm:spPr/>
    </dgm:pt>
    <dgm:pt modelId="{091F73AD-D8DD-46FB-BA53-2A6FE565E80E}" type="pres">
      <dgm:prSet presAssocID="{377FAD69-A6A2-4285-BFE1-7009742BA1FC}" presName="thinLine2b" presStyleLbl="callout" presStyleIdx="0" presStyleCnt="3"/>
      <dgm:spPr/>
    </dgm:pt>
    <dgm:pt modelId="{E229DEF0-7600-4ADB-8D37-98FF35FDC053}" type="pres">
      <dgm:prSet presAssocID="{377FAD69-A6A2-4285-BFE1-7009742BA1FC}" presName="vertSpace2b" presStyleCnt="0"/>
      <dgm:spPr/>
    </dgm:pt>
    <dgm:pt modelId="{B89088C1-652F-4E6B-B0BD-A1C67B798E8C}" type="pres">
      <dgm:prSet presAssocID="{84C67800-36BB-4D31-B1FA-2A526A8EFD74}" presName="horz2" presStyleCnt="0"/>
      <dgm:spPr/>
    </dgm:pt>
    <dgm:pt modelId="{F8C16F83-0AB5-46E4-B6DD-CFCF6F705CDC}" type="pres">
      <dgm:prSet presAssocID="{84C67800-36BB-4D31-B1FA-2A526A8EFD74}" presName="horzSpace2" presStyleCnt="0"/>
      <dgm:spPr/>
    </dgm:pt>
    <dgm:pt modelId="{CD7ADB01-F78F-49D0-9136-919B7DD473CE}" type="pres">
      <dgm:prSet presAssocID="{84C67800-36BB-4D31-B1FA-2A526A8EFD74}" presName="tx2" presStyleLbl="revTx" presStyleIdx="2" presStyleCnt="4"/>
      <dgm:spPr/>
      <dgm:t>
        <a:bodyPr/>
        <a:lstStyle/>
        <a:p>
          <a:endParaRPr lang="en-GB"/>
        </a:p>
      </dgm:t>
    </dgm:pt>
    <dgm:pt modelId="{A8105D16-9836-4355-B531-A5A87AFAB1DC}" type="pres">
      <dgm:prSet presAssocID="{84C67800-36BB-4D31-B1FA-2A526A8EFD74}" presName="vert2" presStyleCnt="0"/>
      <dgm:spPr/>
    </dgm:pt>
    <dgm:pt modelId="{7614C097-D469-4CDC-A9CE-E33D518E67B3}" type="pres">
      <dgm:prSet presAssocID="{84C67800-36BB-4D31-B1FA-2A526A8EFD74}" presName="thinLine2b" presStyleLbl="callout" presStyleIdx="1" presStyleCnt="3"/>
      <dgm:spPr/>
    </dgm:pt>
    <dgm:pt modelId="{72AF087F-BD8B-4B43-AB32-A3A2BF653816}" type="pres">
      <dgm:prSet presAssocID="{84C67800-36BB-4D31-B1FA-2A526A8EFD74}" presName="vertSpace2b" presStyleCnt="0"/>
      <dgm:spPr/>
    </dgm:pt>
    <dgm:pt modelId="{45E49EDA-DE1F-4BB6-B680-86928CC68DC1}" type="pres">
      <dgm:prSet presAssocID="{B3FB7D07-7B43-4FE7-B978-5473A55C3FBB}" presName="horz2" presStyleCnt="0"/>
      <dgm:spPr/>
    </dgm:pt>
    <dgm:pt modelId="{5CEDCC5B-6D33-4259-9FCE-2B2F2F984089}" type="pres">
      <dgm:prSet presAssocID="{B3FB7D07-7B43-4FE7-B978-5473A55C3FBB}" presName="horzSpace2" presStyleCnt="0"/>
      <dgm:spPr/>
    </dgm:pt>
    <dgm:pt modelId="{64D15A1D-5C4D-4F32-8C25-8A2E344C9D0E}" type="pres">
      <dgm:prSet presAssocID="{B3FB7D07-7B43-4FE7-B978-5473A55C3FBB}" presName="tx2" presStyleLbl="revTx" presStyleIdx="3" presStyleCnt="4"/>
      <dgm:spPr/>
      <dgm:t>
        <a:bodyPr/>
        <a:lstStyle/>
        <a:p>
          <a:endParaRPr lang="en-GB"/>
        </a:p>
      </dgm:t>
    </dgm:pt>
    <dgm:pt modelId="{04A7A169-5830-4B7B-851C-094A5CF6B65D}" type="pres">
      <dgm:prSet presAssocID="{B3FB7D07-7B43-4FE7-B978-5473A55C3FBB}" presName="vert2" presStyleCnt="0"/>
      <dgm:spPr/>
    </dgm:pt>
    <dgm:pt modelId="{1429227E-B609-461F-91AA-AC8C52E364A6}" type="pres">
      <dgm:prSet presAssocID="{B3FB7D07-7B43-4FE7-B978-5473A55C3FBB}" presName="thinLine2b" presStyleLbl="callout" presStyleIdx="2" presStyleCnt="3"/>
      <dgm:spPr/>
    </dgm:pt>
    <dgm:pt modelId="{CCB0CA18-7CC1-4708-8E2B-9E8FDB593451}" type="pres">
      <dgm:prSet presAssocID="{B3FB7D07-7B43-4FE7-B978-5473A55C3FBB}" presName="vertSpace2b" presStyleCnt="0"/>
      <dgm:spPr/>
    </dgm:pt>
  </dgm:ptLst>
  <dgm:cxnLst>
    <dgm:cxn modelId="{C1A97B7E-DF9E-463F-9977-EBE8444C61D1}" srcId="{CE65EF7C-88AB-4C34-B20E-DBA88EFAF84A}" destId="{86B0DE13-6DBD-4DB9-9498-842CB814EB00}" srcOrd="0" destOrd="0" parTransId="{3DA48C65-741F-4701-9247-CD7DE049B901}" sibTransId="{918EA64B-A570-4898-8E6D-10768C398F22}"/>
    <dgm:cxn modelId="{C08BABD1-E2FA-4899-A3AA-80E4DC324DB0}" srcId="{86B0DE13-6DBD-4DB9-9498-842CB814EB00}" destId="{377FAD69-A6A2-4285-BFE1-7009742BA1FC}" srcOrd="0" destOrd="0" parTransId="{2A0C5A47-AC13-47CB-9DF7-BF384650F61F}" sibTransId="{F2D13BB8-A6C3-418F-826D-935C1835CAA6}"/>
    <dgm:cxn modelId="{3B00B521-1727-491B-A5E0-887D838B8AA8}" type="presOf" srcId="{84C67800-36BB-4D31-B1FA-2A526A8EFD74}" destId="{CD7ADB01-F78F-49D0-9136-919B7DD473CE}" srcOrd="0" destOrd="0" presId="urn:microsoft.com/office/officeart/2008/layout/LinedList"/>
    <dgm:cxn modelId="{7644F3BB-D160-4D47-A29C-11BA5BED5537}" type="presOf" srcId="{377FAD69-A6A2-4285-BFE1-7009742BA1FC}" destId="{09753CE5-CA46-4292-A546-E3CAB890252D}" srcOrd="0" destOrd="0" presId="urn:microsoft.com/office/officeart/2008/layout/LinedList"/>
    <dgm:cxn modelId="{C684EE5A-921D-45C0-AC5F-9A7F52BF2721}" srcId="{86B0DE13-6DBD-4DB9-9498-842CB814EB00}" destId="{84C67800-36BB-4D31-B1FA-2A526A8EFD74}" srcOrd="1" destOrd="0" parTransId="{E2743172-31AF-4F73-97FF-C64F63333702}" sibTransId="{0CDC2893-6EF5-4CE6-9004-8B751AD088FF}"/>
    <dgm:cxn modelId="{A4F1D293-483F-479E-98AB-81C75E32AD86}" srcId="{86B0DE13-6DBD-4DB9-9498-842CB814EB00}" destId="{B3FB7D07-7B43-4FE7-B978-5473A55C3FBB}" srcOrd="2" destOrd="0" parTransId="{A8124AF0-81A4-4CDE-A76A-97F1C961662A}" sibTransId="{63BA07B5-EC7E-451A-9000-EA6E88137ECA}"/>
    <dgm:cxn modelId="{823D1995-6FAE-4EDC-854D-C58F5AE8F4B0}" type="presOf" srcId="{CE65EF7C-88AB-4C34-B20E-DBA88EFAF84A}" destId="{05D6D3F0-2A5D-4102-9DCB-34ECDFD15A03}" srcOrd="0" destOrd="0" presId="urn:microsoft.com/office/officeart/2008/layout/LinedList"/>
    <dgm:cxn modelId="{B4C6789B-8A38-458F-A51C-254B3F8E90E8}" type="presOf" srcId="{86B0DE13-6DBD-4DB9-9498-842CB814EB00}" destId="{907D6BFC-4113-4D0B-9A01-469EB0EC444D}" srcOrd="0" destOrd="0" presId="urn:microsoft.com/office/officeart/2008/layout/LinedList"/>
    <dgm:cxn modelId="{930BB9A8-E0D3-4329-9B6D-5DD3D201B575}" type="presOf" srcId="{B3FB7D07-7B43-4FE7-B978-5473A55C3FBB}" destId="{64D15A1D-5C4D-4F32-8C25-8A2E344C9D0E}" srcOrd="0" destOrd="0" presId="urn:microsoft.com/office/officeart/2008/layout/LinedList"/>
    <dgm:cxn modelId="{4DBAAD15-3A78-4523-81EE-1A88D7B0A3F1}" type="presParOf" srcId="{05D6D3F0-2A5D-4102-9DCB-34ECDFD15A03}" destId="{760BB163-1110-4CDF-B359-308F4880CE03}" srcOrd="0" destOrd="0" presId="urn:microsoft.com/office/officeart/2008/layout/LinedList"/>
    <dgm:cxn modelId="{77E13AE9-82CC-4658-9E6F-90D1A46F3AA5}" type="presParOf" srcId="{05D6D3F0-2A5D-4102-9DCB-34ECDFD15A03}" destId="{79FDFB72-9FB2-4AD5-AD34-29269F4A5383}" srcOrd="1" destOrd="0" presId="urn:microsoft.com/office/officeart/2008/layout/LinedList"/>
    <dgm:cxn modelId="{6345D9D3-D35D-40D6-92F4-31D268FC52CE}" type="presParOf" srcId="{79FDFB72-9FB2-4AD5-AD34-29269F4A5383}" destId="{907D6BFC-4113-4D0B-9A01-469EB0EC444D}" srcOrd="0" destOrd="0" presId="urn:microsoft.com/office/officeart/2008/layout/LinedList"/>
    <dgm:cxn modelId="{A99F54E6-700B-4565-8626-F4C13C4D3525}" type="presParOf" srcId="{79FDFB72-9FB2-4AD5-AD34-29269F4A5383}" destId="{0E9586F7-D2E4-42EE-A6FA-378ED835858E}" srcOrd="1" destOrd="0" presId="urn:microsoft.com/office/officeart/2008/layout/LinedList"/>
    <dgm:cxn modelId="{316B50F4-98AA-45FC-B1B6-18587D9EF60D}" type="presParOf" srcId="{0E9586F7-D2E4-42EE-A6FA-378ED835858E}" destId="{ADEF0775-2059-473B-ADD7-280810D50BCF}" srcOrd="0" destOrd="0" presId="urn:microsoft.com/office/officeart/2008/layout/LinedList"/>
    <dgm:cxn modelId="{7D1196B0-0F48-4595-AAFD-4A5D6FD84676}" type="presParOf" srcId="{0E9586F7-D2E4-42EE-A6FA-378ED835858E}" destId="{2DBF73DE-97D0-430F-9C39-A6AF2E8A29CF}" srcOrd="1" destOrd="0" presId="urn:microsoft.com/office/officeart/2008/layout/LinedList"/>
    <dgm:cxn modelId="{2D1E06A7-73AA-462D-99F8-C043E77075F6}" type="presParOf" srcId="{2DBF73DE-97D0-430F-9C39-A6AF2E8A29CF}" destId="{76B13C16-8C1F-4303-8CAE-3DE8E1C6ED89}" srcOrd="0" destOrd="0" presId="urn:microsoft.com/office/officeart/2008/layout/LinedList"/>
    <dgm:cxn modelId="{297431BF-47BA-464D-A685-F02F3E12A73B}" type="presParOf" srcId="{2DBF73DE-97D0-430F-9C39-A6AF2E8A29CF}" destId="{09753CE5-CA46-4292-A546-E3CAB890252D}" srcOrd="1" destOrd="0" presId="urn:microsoft.com/office/officeart/2008/layout/LinedList"/>
    <dgm:cxn modelId="{65008E08-D65E-47D9-BCF0-003879B37B4E}" type="presParOf" srcId="{2DBF73DE-97D0-430F-9C39-A6AF2E8A29CF}" destId="{1FF5E0A2-284E-469A-890B-1A6EE568C723}" srcOrd="2" destOrd="0" presId="urn:microsoft.com/office/officeart/2008/layout/LinedList"/>
    <dgm:cxn modelId="{7CB66B3A-7769-4EDC-8242-8978B366C0DC}" type="presParOf" srcId="{0E9586F7-D2E4-42EE-A6FA-378ED835858E}" destId="{091F73AD-D8DD-46FB-BA53-2A6FE565E80E}" srcOrd="2" destOrd="0" presId="urn:microsoft.com/office/officeart/2008/layout/LinedList"/>
    <dgm:cxn modelId="{064CC5AB-31AD-433D-A47A-2CF7152C0660}" type="presParOf" srcId="{0E9586F7-D2E4-42EE-A6FA-378ED835858E}" destId="{E229DEF0-7600-4ADB-8D37-98FF35FDC053}" srcOrd="3" destOrd="0" presId="urn:microsoft.com/office/officeart/2008/layout/LinedList"/>
    <dgm:cxn modelId="{00723803-C380-466B-A83F-2BC416D5B285}" type="presParOf" srcId="{0E9586F7-D2E4-42EE-A6FA-378ED835858E}" destId="{B89088C1-652F-4E6B-B0BD-A1C67B798E8C}" srcOrd="4" destOrd="0" presId="urn:microsoft.com/office/officeart/2008/layout/LinedList"/>
    <dgm:cxn modelId="{95FA80AF-CA32-4D89-8108-E69B352B51C0}" type="presParOf" srcId="{B89088C1-652F-4E6B-B0BD-A1C67B798E8C}" destId="{F8C16F83-0AB5-46E4-B6DD-CFCF6F705CDC}" srcOrd="0" destOrd="0" presId="urn:microsoft.com/office/officeart/2008/layout/LinedList"/>
    <dgm:cxn modelId="{2C83911C-635B-4F96-954E-EC48E5BF9C59}" type="presParOf" srcId="{B89088C1-652F-4E6B-B0BD-A1C67B798E8C}" destId="{CD7ADB01-F78F-49D0-9136-919B7DD473CE}" srcOrd="1" destOrd="0" presId="urn:microsoft.com/office/officeart/2008/layout/LinedList"/>
    <dgm:cxn modelId="{81C72A51-555B-485A-887B-67FD31E278F0}" type="presParOf" srcId="{B89088C1-652F-4E6B-B0BD-A1C67B798E8C}" destId="{A8105D16-9836-4355-B531-A5A87AFAB1DC}" srcOrd="2" destOrd="0" presId="urn:microsoft.com/office/officeart/2008/layout/LinedList"/>
    <dgm:cxn modelId="{570ED9C8-BEF3-4C07-936C-4ACAB532250F}" type="presParOf" srcId="{0E9586F7-D2E4-42EE-A6FA-378ED835858E}" destId="{7614C097-D469-4CDC-A9CE-E33D518E67B3}" srcOrd="5" destOrd="0" presId="urn:microsoft.com/office/officeart/2008/layout/LinedList"/>
    <dgm:cxn modelId="{7D738E25-4E93-48AB-BDA6-1B54FE1FBA25}" type="presParOf" srcId="{0E9586F7-D2E4-42EE-A6FA-378ED835858E}" destId="{72AF087F-BD8B-4B43-AB32-A3A2BF653816}" srcOrd="6" destOrd="0" presId="urn:microsoft.com/office/officeart/2008/layout/LinedList"/>
    <dgm:cxn modelId="{7A819ADC-5ECC-4DC1-B4CB-A6E136F5359A}" type="presParOf" srcId="{0E9586F7-D2E4-42EE-A6FA-378ED835858E}" destId="{45E49EDA-DE1F-4BB6-B680-86928CC68DC1}" srcOrd="7" destOrd="0" presId="urn:microsoft.com/office/officeart/2008/layout/LinedList"/>
    <dgm:cxn modelId="{B895E07D-EFA0-4C3E-9FF2-7A8741505A38}" type="presParOf" srcId="{45E49EDA-DE1F-4BB6-B680-86928CC68DC1}" destId="{5CEDCC5B-6D33-4259-9FCE-2B2F2F984089}" srcOrd="0" destOrd="0" presId="urn:microsoft.com/office/officeart/2008/layout/LinedList"/>
    <dgm:cxn modelId="{4D56A9F5-254B-468C-967C-100DE805C415}" type="presParOf" srcId="{45E49EDA-DE1F-4BB6-B680-86928CC68DC1}" destId="{64D15A1D-5C4D-4F32-8C25-8A2E344C9D0E}" srcOrd="1" destOrd="0" presId="urn:microsoft.com/office/officeart/2008/layout/LinedList"/>
    <dgm:cxn modelId="{55676FD6-DDFE-4D87-94AB-42F5F24B6A76}" type="presParOf" srcId="{45E49EDA-DE1F-4BB6-B680-86928CC68DC1}" destId="{04A7A169-5830-4B7B-851C-094A5CF6B65D}" srcOrd="2" destOrd="0" presId="urn:microsoft.com/office/officeart/2008/layout/LinedList"/>
    <dgm:cxn modelId="{407D0C75-BC9E-4DC4-B5E4-E20500813760}" type="presParOf" srcId="{0E9586F7-D2E4-42EE-A6FA-378ED835858E}" destId="{1429227E-B609-461F-91AA-AC8C52E364A6}" srcOrd="8" destOrd="0" presId="urn:microsoft.com/office/officeart/2008/layout/LinedList"/>
    <dgm:cxn modelId="{D688E2C6-DE5E-4CAA-A169-C8C244A28E4E}" type="presParOf" srcId="{0E9586F7-D2E4-42EE-A6FA-378ED835858E}" destId="{CCB0CA18-7CC1-4708-8E2B-9E8FDB59345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E3BD1-5B81-4294-B4C1-E5C024B41A71}">
      <dsp:nvSpPr>
        <dsp:cNvPr id="0" name=""/>
        <dsp:cNvSpPr/>
      </dsp:nvSpPr>
      <dsp:spPr>
        <a:xfrm>
          <a:off x="2506" y="596373"/>
          <a:ext cx="3053802" cy="1221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Education</a:t>
          </a:r>
          <a:endParaRPr kumimoji="1" lang="ja-JP" altLang="en-US" sz="2800" kern="1200" dirty="0"/>
        </a:p>
      </dsp:txBody>
      <dsp:txXfrm>
        <a:off x="613266" y="596373"/>
        <a:ext cx="1832282" cy="1221520"/>
      </dsp:txXfrm>
    </dsp:sp>
    <dsp:sp modelId="{67C0AF78-E00B-4D80-B97B-7F62F483542E}">
      <dsp:nvSpPr>
        <dsp:cNvPr id="0" name=""/>
        <dsp:cNvSpPr/>
      </dsp:nvSpPr>
      <dsp:spPr>
        <a:xfrm>
          <a:off x="2750928" y="596373"/>
          <a:ext cx="3053802" cy="1221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Work</a:t>
          </a:r>
          <a:endParaRPr kumimoji="1" lang="ja-JP" altLang="en-US" sz="2800" kern="1200" dirty="0"/>
        </a:p>
      </dsp:txBody>
      <dsp:txXfrm>
        <a:off x="3361688" y="596373"/>
        <a:ext cx="1832282" cy="1221520"/>
      </dsp:txXfrm>
    </dsp:sp>
    <dsp:sp modelId="{607BC0FB-E2CD-4BF7-BBCC-D62D5CB67D7F}">
      <dsp:nvSpPr>
        <dsp:cNvPr id="0" name=""/>
        <dsp:cNvSpPr/>
      </dsp:nvSpPr>
      <dsp:spPr>
        <a:xfrm>
          <a:off x="5499350" y="596373"/>
          <a:ext cx="3053802" cy="12215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Retirement</a:t>
          </a:r>
          <a:endParaRPr kumimoji="1" lang="ja-JP" altLang="en-US" sz="2800" kern="1200" dirty="0"/>
        </a:p>
      </dsp:txBody>
      <dsp:txXfrm>
        <a:off x="6110110" y="596373"/>
        <a:ext cx="1832282" cy="1221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38622-C77F-4741-A761-999FFE64FBCD}">
      <dsp:nvSpPr>
        <dsp:cNvPr id="0" name=""/>
        <dsp:cNvSpPr/>
      </dsp:nvSpPr>
      <dsp:spPr>
        <a:xfrm rot="10800000">
          <a:off x="820385" y="212211"/>
          <a:ext cx="7199976" cy="14317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922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Lifelong learning</a:t>
          </a:r>
          <a:endParaRPr lang="en-GB" sz="3200" kern="1200" dirty="0"/>
        </a:p>
      </dsp:txBody>
      <dsp:txXfrm rot="10800000">
        <a:off x="1178317" y="212211"/>
        <a:ext cx="6842044" cy="1431729"/>
      </dsp:txXfrm>
    </dsp:sp>
    <dsp:sp modelId="{8B7D472B-F7ED-4E87-A322-6FDD080AA2E8}">
      <dsp:nvSpPr>
        <dsp:cNvPr id="0" name=""/>
        <dsp:cNvSpPr/>
      </dsp:nvSpPr>
      <dsp:spPr>
        <a:xfrm>
          <a:off x="20079" y="180997"/>
          <a:ext cx="1494935" cy="150330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20165-C690-413A-984E-6FBD1D7902FC}">
      <dsp:nvSpPr>
        <dsp:cNvPr id="0" name=""/>
        <dsp:cNvSpPr/>
      </dsp:nvSpPr>
      <dsp:spPr>
        <a:xfrm rot="10800000">
          <a:off x="839824" y="2002258"/>
          <a:ext cx="7199976" cy="14054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922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Social protection</a:t>
          </a:r>
          <a:endParaRPr lang="en-GB" sz="3200" kern="1200" dirty="0"/>
        </a:p>
      </dsp:txBody>
      <dsp:txXfrm rot="10800000">
        <a:off x="1191190" y="2002258"/>
        <a:ext cx="6848610" cy="1405463"/>
      </dsp:txXfrm>
    </dsp:sp>
    <dsp:sp modelId="{DAC77882-56CE-4D46-B96E-606C98BA824A}">
      <dsp:nvSpPr>
        <dsp:cNvPr id="0" name=""/>
        <dsp:cNvSpPr/>
      </dsp:nvSpPr>
      <dsp:spPr>
        <a:xfrm>
          <a:off x="0" y="1951894"/>
          <a:ext cx="1494935" cy="150619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D431B-C9A9-4119-B91E-E1A16EA9A050}">
      <dsp:nvSpPr>
        <dsp:cNvPr id="0" name=""/>
        <dsp:cNvSpPr/>
      </dsp:nvSpPr>
      <dsp:spPr>
        <a:xfrm rot="10800000">
          <a:off x="830105" y="3770382"/>
          <a:ext cx="7199976" cy="14317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922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Employment of older workers</a:t>
          </a:r>
          <a:endParaRPr lang="en-GB" sz="3200" kern="1200" dirty="0"/>
        </a:p>
      </dsp:txBody>
      <dsp:txXfrm rot="10800000">
        <a:off x="1188037" y="3770382"/>
        <a:ext cx="6842044" cy="1431729"/>
      </dsp:txXfrm>
    </dsp:sp>
    <dsp:sp modelId="{3FE3358B-ADD9-4577-847B-4B2E873E110F}">
      <dsp:nvSpPr>
        <dsp:cNvPr id="0" name=""/>
        <dsp:cNvSpPr/>
      </dsp:nvSpPr>
      <dsp:spPr>
        <a:xfrm>
          <a:off x="0" y="3681590"/>
          <a:ext cx="1494935" cy="151199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BB163-1110-4CDF-B359-308F4880CE03}">
      <dsp:nvSpPr>
        <dsp:cNvPr id="0" name=""/>
        <dsp:cNvSpPr/>
      </dsp:nvSpPr>
      <dsp:spPr>
        <a:xfrm>
          <a:off x="0" y="0"/>
          <a:ext cx="98721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D6BFC-4113-4D0B-9A01-469EB0EC444D}">
      <dsp:nvSpPr>
        <dsp:cNvPr id="0" name=""/>
        <dsp:cNvSpPr/>
      </dsp:nvSpPr>
      <dsp:spPr>
        <a:xfrm>
          <a:off x="0" y="0"/>
          <a:ext cx="1974436" cy="14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2400" kern="1200" dirty="0" smtClean="0"/>
            <a:t>Skills ecosystem</a:t>
          </a:r>
          <a:endParaRPr lang="en-GB" sz="2400" kern="1200" dirty="0"/>
        </a:p>
      </dsp:txBody>
      <dsp:txXfrm>
        <a:off x="0" y="0"/>
        <a:ext cx="1974436" cy="1440000"/>
      </dsp:txXfrm>
    </dsp:sp>
    <dsp:sp modelId="{09753CE5-CA46-4292-A546-E3CAB890252D}">
      <dsp:nvSpPr>
        <dsp:cNvPr id="0" name=""/>
        <dsp:cNvSpPr/>
      </dsp:nvSpPr>
      <dsp:spPr>
        <a:xfrm>
          <a:off x="2122519" y="22500"/>
          <a:ext cx="7749664" cy="4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Taylor made, extended and diversified offers</a:t>
          </a:r>
          <a:endParaRPr lang="en-GB" sz="2000" kern="1200" dirty="0"/>
        </a:p>
      </dsp:txBody>
      <dsp:txXfrm>
        <a:off x="2122519" y="22500"/>
        <a:ext cx="7749664" cy="450000"/>
      </dsp:txXfrm>
    </dsp:sp>
    <dsp:sp modelId="{091F73AD-D8DD-46FB-BA53-2A6FE565E80E}">
      <dsp:nvSpPr>
        <dsp:cNvPr id="0" name=""/>
        <dsp:cNvSpPr/>
      </dsp:nvSpPr>
      <dsp:spPr>
        <a:xfrm>
          <a:off x="1974436" y="472500"/>
          <a:ext cx="78977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ADB01-F78F-49D0-9136-919B7DD473CE}">
      <dsp:nvSpPr>
        <dsp:cNvPr id="0" name=""/>
        <dsp:cNvSpPr/>
      </dsp:nvSpPr>
      <dsp:spPr>
        <a:xfrm>
          <a:off x="2122519" y="495000"/>
          <a:ext cx="7749664" cy="4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Financial incentives for employers, workers, institutions</a:t>
          </a:r>
          <a:endParaRPr lang="en-GB" sz="2000" kern="1200" dirty="0"/>
        </a:p>
      </dsp:txBody>
      <dsp:txXfrm>
        <a:off x="2122519" y="495000"/>
        <a:ext cx="7749664" cy="450000"/>
      </dsp:txXfrm>
    </dsp:sp>
    <dsp:sp modelId="{7614C097-D469-4CDC-A9CE-E33D518E67B3}">
      <dsp:nvSpPr>
        <dsp:cNvPr id="0" name=""/>
        <dsp:cNvSpPr/>
      </dsp:nvSpPr>
      <dsp:spPr>
        <a:xfrm>
          <a:off x="1974436" y="945000"/>
          <a:ext cx="78977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15A1D-5C4D-4F32-8C25-8A2E344C9D0E}">
      <dsp:nvSpPr>
        <dsp:cNvPr id="0" name=""/>
        <dsp:cNvSpPr/>
      </dsp:nvSpPr>
      <dsp:spPr>
        <a:xfrm>
          <a:off x="2122519" y="967500"/>
          <a:ext cx="7749664" cy="4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New and innovative governance</a:t>
          </a:r>
          <a:endParaRPr lang="en-GB" sz="2000" kern="1200" dirty="0"/>
        </a:p>
      </dsp:txBody>
      <dsp:txXfrm>
        <a:off x="2122519" y="967500"/>
        <a:ext cx="7749664" cy="450000"/>
      </dsp:txXfrm>
    </dsp:sp>
    <dsp:sp modelId="{1429227E-B609-461F-91AA-AC8C52E364A6}">
      <dsp:nvSpPr>
        <dsp:cNvPr id="0" name=""/>
        <dsp:cNvSpPr/>
      </dsp:nvSpPr>
      <dsp:spPr>
        <a:xfrm>
          <a:off x="1974436" y="1417500"/>
          <a:ext cx="78977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BB163-1110-4CDF-B359-308F4880CE03}">
      <dsp:nvSpPr>
        <dsp:cNvPr id="0" name=""/>
        <dsp:cNvSpPr/>
      </dsp:nvSpPr>
      <dsp:spPr>
        <a:xfrm>
          <a:off x="0" y="0"/>
          <a:ext cx="98561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D6BFC-4113-4D0B-9A01-469EB0EC444D}">
      <dsp:nvSpPr>
        <dsp:cNvPr id="0" name=""/>
        <dsp:cNvSpPr/>
      </dsp:nvSpPr>
      <dsp:spPr>
        <a:xfrm>
          <a:off x="0" y="703"/>
          <a:ext cx="1971228" cy="1438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2400" kern="1200" dirty="0" smtClean="0"/>
            <a:t>Decent work for older workers</a:t>
          </a:r>
          <a:endParaRPr lang="en-GB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 dirty="0"/>
        </a:p>
      </dsp:txBody>
      <dsp:txXfrm>
        <a:off x="0" y="703"/>
        <a:ext cx="1971228" cy="1438593"/>
      </dsp:txXfrm>
    </dsp:sp>
    <dsp:sp modelId="{09753CE5-CA46-4292-A546-E3CAB890252D}">
      <dsp:nvSpPr>
        <dsp:cNvPr id="0" name=""/>
        <dsp:cNvSpPr/>
      </dsp:nvSpPr>
      <dsp:spPr>
        <a:xfrm>
          <a:off x="2119070" y="23181"/>
          <a:ext cx="7737071" cy="44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Improved active labour market </a:t>
          </a:r>
          <a:r>
            <a:rPr lang="en-GB" sz="2000" kern="1200" dirty="0" smtClean="0"/>
            <a:t>policies</a:t>
          </a:r>
          <a:endParaRPr lang="en-GB" sz="2000" kern="1200" dirty="0"/>
        </a:p>
      </dsp:txBody>
      <dsp:txXfrm>
        <a:off x="2119070" y="23181"/>
        <a:ext cx="7737071" cy="449560"/>
      </dsp:txXfrm>
    </dsp:sp>
    <dsp:sp modelId="{091F73AD-D8DD-46FB-BA53-2A6FE565E80E}">
      <dsp:nvSpPr>
        <dsp:cNvPr id="0" name=""/>
        <dsp:cNvSpPr/>
      </dsp:nvSpPr>
      <dsp:spPr>
        <a:xfrm>
          <a:off x="1971228" y="472741"/>
          <a:ext cx="78849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ADB01-F78F-49D0-9136-919B7DD473CE}">
      <dsp:nvSpPr>
        <dsp:cNvPr id="0" name=""/>
        <dsp:cNvSpPr/>
      </dsp:nvSpPr>
      <dsp:spPr>
        <a:xfrm>
          <a:off x="2119070" y="495219"/>
          <a:ext cx="7737071" cy="44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Overcome </a:t>
          </a:r>
          <a:r>
            <a:rPr lang="en-GB" sz="2000" kern="1200" dirty="0" smtClean="0"/>
            <a:t>discrimination and ageism</a:t>
          </a:r>
          <a:endParaRPr lang="en-GB" sz="2000" kern="1200" dirty="0"/>
        </a:p>
      </dsp:txBody>
      <dsp:txXfrm>
        <a:off x="2119070" y="495219"/>
        <a:ext cx="7737071" cy="449560"/>
      </dsp:txXfrm>
    </dsp:sp>
    <dsp:sp modelId="{7614C097-D469-4CDC-A9CE-E33D518E67B3}">
      <dsp:nvSpPr>
        <dsp:cNvPr id="0" name=""/>
        <dsp:cNvSpPr/>
      </dsp:nvSpPr>
      <dsp:spPr>
        <a:xfrm>
          <a:off x="1971228" y="944780"/>
          <a:ext cx="78849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15A1D-5C4D-4F32-8C25-8A2E344C9D0E}">
      <dsp:nvSpPr>
        <dsp:cNvPr id="0" name=""/>
        <dsp:cNvSpPr/>
      </dsp:nvSpPr>
      <dsp:spPr>
        <a:xfrm>
          <a:off x="2119070" y="967258"/>
          <a:ext cx="7737071" cy="449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Entrepreneurship at all ages</a:t>
          </a:r>
          <a:endParaRPr lang="en-GB" sz="2000" kern="1200" dirty="0"/>
        </a:p>
      </dsp:txBody>
      <dsp:txXfrm>
        <a:off x="2119070" y="967258"/>
        <a:ext cx="7737071" cy="449560"/>
      </dsp:txXfrm>
    </dsp:sp>
    <dsp:sp modelId="{1429227E-B609-461F-91AA-AC8C52E364A6}">
      <dsp:nvSpPr>
        <dsp:cNvPr id="0" name=""/>
        <dsp:cNvSpPr/>
      </dsp:nvSpPr>
      <dsp:spPr>
        <a:xfrm>
          <a:off x="1971228" y="1416818"/>
          <a:ext cx="78849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BB163-1110-4CDF-B359-308F4880CE03}">
      <dsp:nvSpPr>
        <dsp:cNvPr id="0" name=""/>
        <dsp:cNvSpPr/>
      </dsp:nvSpPr>
      <dsp:spPr>
        <a:xfrm>
          <a:off x="0" y="0"/>
          <a:ext cx="98561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D6BFC-4113-4D0B-9A01-469EB0EC444D}">
      <dsp:nvSpPr>
        <dsp:cNvPr id="0" name=""/>
        <dsp:cNvSpPr/>
      </dsp:nvSpPr>
      <dsp:spPr>
        <a:xfrm>
          <a:off x="0" y="0"/>
          <a:ext cx="1971228" cy="14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2400" kern="1200" dirty="0" smtClean="0"/>
            <a:t>Social protection</a:t>
          </a:r>
          <a:endParaRPr lang="en-GB" sz="2400" kern="1200" dirty="0"/>
        </a:p>
      </dsp:txBody>
      <dsp:txXfrm>
        <a:off x="0" y="0"/>
        <a:ext cx="1971228" cy="1440000"/>
      </dsp:txXfrm>
    </dsp:sp>
    <dsp:sp modelId="{09753CE5-CA46-4292-A546-E3CAB890252D}">
      <dsp:nvSpPr>
        <dsp:cNvPr id="0" name=""/>
        <dsp:cNvSpPr/>
      </dsp:nvSpPr>
      <dsp:spPr>
        <a:xfrm>
          <a:off x="2119070" y="22500"/>
          <a:ext cx="7737071" cy="4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Universal </a:t>
          </a:r>
          <a:r>
            <a:rPr lang="en-GB" sz="2000" kern="1200" dirty="0" smtClean="0"/>
            <a:t>coverage</a:t>
          </a:r>
          <a:endParaRPr lang="en-GB" sz="2000" kern="1200" dirty="0"/>
        </a:p>
      </dsp:txBody>
      <dsp:txXfrm>
        <a:off x="2119070" y="22500"/>
        <a:ext cx="7737071" cy="450000"/>
      </dsp:txXfrm>
    </dsp:sp>
    <dsp:sp modelId="{091F73AD-D8DD-46FB-BA53-2A6FE565E80E}">
      <dsp:nvSpPr>
        <dsp:cNvPr id="0" name=""/>
        <dsp:cNvSpPr/>
      </dsp:nvSpPr>
      <dsp:spPr>
        <a:xfrm>
          <a:off x="1971228" y="472500"/>
          <a:ext cx="78849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ADB01-F78F-49D0-9136-919B7DD473CE}">
      <dsp:nvSpPr>
        <dsp:cNvPr id="0" name=""/>
        <dsp:cNvSpPr/>
      </dsp:nvSpPr>
      <dsp:spPr>
        <a:xfrm>
          <a:off x="2119070" y="495000"/>
          <a:ext cx="7737071" cy="4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Portability of benefits</a:t>
          </a:r>
          <a:endParaRPr lang="en-GB" sz="2000" kern="1200" dirty="0"/>
        </a:p>
      </dsp:txBody>
      <dsp:txXfrm>
        <a:off x="2119070" y="495000"/>
        <a:ext cx="7737071" cy="450000"/>
      </dsp:txXfrm>
    </dsp:sp>
    <dsp:sp modelId="{7614C097-D469-4CDC-A9CE-E33D518E67B3}">
      <dsp:nvSpPr>
        <dsp:cNvPr id="0" name=""/>
        <dsp:cNvSpPr/>
      </dsp:nvSpPr>
      <dsp:spPr>
        <a:xfrm>
          <a:off x="1971228" y="945000"/>
          <a:ext cx="78849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15A1D-5C4D-4F32-8C25-8A2E344C9D0E}">
      <dsp:nvSpPr>
        <dsp:cNvPr id="0" name=""/>
        <dsp:cNvSpPr/>
      </dsp:nvSpPr>
      <dsp:spPr>
        <a:xfrm>
          <a:off x="2119070" y="967500"/>
          <a:ext cx="7737071" cy="4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Income support during transitions</a:t>
          </a:r>
          <a:endParaRPr lang="en-GB" sz="2000" kern="1200" dirty="0"/>
        </a:p>
      </dsp:txBody>
      <dsp:txXfrm>
        <a:off x="2119070" y="967500"/>
        <a:ext cx="7737071" cy="450000"/>
      </dsp:txXfrm>
    </dsp:sp>
    <dsp:sp modelId="{1429227E-B609-461F-91AA-AC8C52E364A6}">
      <dsp:nvSpPr>
        <dsp:cNvPr id="0" name=""/>
        <dsp:cNvSpPr/>
      </dsp:nvSpPr>
      <dsp:spPr>
        <a:xfrm>
          <a:off x="1971228" y="1417500"/>
          <a:ext cx="78849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B26A9-27F4-4204-A896-3DA00B787B10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DDA1-FC6C-4BE7-A9AC-710AB5B7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7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4DDA1-FC6C-4BE7-A9AC-710AB5B70C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2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4DDA1-FC6C-4BE7-A9AC-710AB5B70C4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1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4DDA1-FC6C-4BE7-A9AC-710AB5B70C4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0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4DDA1-FC6C-4BE7-A9AC-710AB5B70C4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4DDA1-FC6C-4BE7-A9AC-710AB5B70C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542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4DDA1-FC6C-4BE7-A9AC-710AB5B70C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1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5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2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7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2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2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9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6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0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1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8280-4430-4CA0-A272-E46A455C9AA4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405F-4FDF-492B-A582-92909E98F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3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956380"/>
            <a:ext cx="10577945" cy="4752561"/>
          </a:xfrm>
        </p:spPr>
        <p:txBody>
          <a:bodyPr>
            <a:normAutofit/>
          </a:bodyPr>
          <a:lstStyle/>
          <a:p>
            <a:r>
              <a:rPr lang="en-US" sz="4800" b="1" dirty="0"/>
              <a:t>Supporting longer working lives through a multistage work-life </a:t>
            </a:r>
            <a:r>
              <a:rPr lang="en-US" sz="4800" b="1" dirty="0" smtClean="0"/>
              <a:t>approach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Guy Ryder</a:t>
            </a:r>
            <a:br>
              <a:rPr lang="en-GB" sz="2800" dirty="0" smtClean="0"/>
            </a:br>
            <a:r>
              <a:rPr lang="en-GB" sz="2800" dirty="0" smtClean="0"/>
              <a:t>Director-General</a:t>
            </a:r>
            <a:r>
              <a:rPr lang="en-GB" sz="2800" dirty="0" smtClean="0"/>
              <a:t>, ILO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0873" y="5708941"/>
            <a:ext cx="9144000" cy="951632"/>
          </a:xfrm>
        </p:spPr>
        <p:txBody>
          <a:bodyPr>
            <a:normAutofit fontScale="70000" lnSpcReduction="20000"/>
          </a:bodyPr>
          <a:lstStyle/>
          <a:p>
            <a:r>
              <a:rPr lang="en-GB" i="1" dirty="0"/>
              <a:t>Thematic session </a:t>
            </a:r>
            <a:r>
              <a:rPr lang="en-GB" i="1" dirty="0" smtClean="0"/>
              <a:t>1</a:t>
            </a:r>
          </a:p>
          <a:p>
            <a:r>
              <a:rPr lang="en-GB" i="1" dirty="0" smtClean="0"/>
              <a:t>G20 </a:t>
            </a:r>
            <a:r>
              <a:rPr lang="en-GB" i="1" dirty="0"/>
              <a:t>LEMM, </a:t>
            </a:r>
            <a:r>
              <a:rPr lang="en-GB" i="1" dirty="0" smtClean="0"/>
              <a:t>Matsuyama </a:t>
            </a:r>
          </a:p>
          <a:p>
            <a:r>
              <a:rPr lang="en-GB" i="1" dirty="0" smtClean="0"/>
              <a:t>1st </a:t>
            </a:r>
            <a:r>
              <a:rPr lang="en-GB" i="1" dirty="0"/>
              <a:t>September 2019</a:t>
            </a:r>
            <a:endParaRPr lang="en-GB" dirty="0"/>
          </a:p>
        </p:txBody>
      </p:sp>
      <p:pic>
        <p:nvPicPr>
          <p:cNvPr id="4" name="Picture 3" descr="https://intranet.ilo.org/PublishingImages/Pages/centenary-en/Logo100Years_E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152" y="326158"/>
            <a:ext cx="2543695" cy="1102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4" y="107534"/>
            <a:ext cx="2287662" cy="153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People – and the </a:t>
            </a: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labour force </a:t>
            </a: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– are growing </a:t>
            </a: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older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26" y="1890743"/>
            <a:ext cx="1083469" cy="1666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7" y="4357663"/>
            <a:ext cx="1106329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0094" y="2509736"/>
            <a:ext cx="47665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 smtClean="0">
                <a:solidFill>
                  <a:schemeClr val="accent1"/>
                </a:solidFill>
              </a:rPr>
              <a:t>100</a:t>
            </a:r>
            <a:endParaRPr lang="en-GB" sz="1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6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065469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Work life patterns have started to change</a:t>
            </a:r>
            <a:endParaRPr lang="en-GB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 descr="https://intranet.ilo.org/PublishingImages/Pages/centenary-en/Logo100Years_E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271" y="107534"/>
            <a:ext cx="2178835" cy="102343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1095790" y="6389593"/>
            <a:ext cx="574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ILOSTAT, ILO Labour Force Estimates and Projections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722033"/>
              </p:ext>
            </p:extLst>
          </p:nvPr>
        </p:nvGraphicFramePr>
        <p:xfrm>
          <a:off x="838191" y="2268460"/>
          <a:ext cx="9883885" cy="4121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838199" y="1437463"/>
            <a:ext cx="98838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labour force participation rates </a:t>
            </a:r>
            <a:r>
              <a:rPr lang="en-GB" sz="24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G20, by </a:t>
            </a:r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 and age groups, 1998 and </a:t>
            </a:r>
            <a:r>
              <a:rPr lang="en-GB" sz="24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intranet.ilo.org/PublishingImages/Pages/centenary-en/Logo100Years_E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271" y="107534"/>
            <a:ext cx="2178835" cy="102343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26071" cy="1325563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From a three-stage life to a multistage life</a:t>
            </a:r>
            <a:endParaRPr lang="en-GB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838200" y="1443028"/>
            <a:ext cx="10583487" cy="2414267"/>
            <a:chOff x="174823" y="1556792"/>
            <a:chExt cx="7540849" cy="2370318"/>
          </a:xfrm>
        </p:grpSpPr>
        <p:graphicFrame>
          <p:nvGraphicFramePr>
            <p:cNvPr id="12" name="図表 9"/>
            <p:cNvGraphicFramePr/>
            <p:nvPr>
              <p:extLst>
                <p:ext uri="{D42A27DB-BD31-4B8C-83A1-F6EECF244321}">
                  <p14:modId xmlns:p14="http://schemas.microsoft.com/office/powerpoint/2010/main" val="2465600167"/>
                </p:ext>
              </p:extLst>
            </p:nvPr>
          </p:nvGraphicFramePr>
          <p:xfrm>
            <a:off x="1619672" y="1556792"/>
            <a:ext cx="6096000" cy="237031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13" name="テキスト ボックス 10"/>
            <p:cNvSpPr txBox="1"/>
            <p:nvPr/>
          </p:nvSpPr>
          <p:spPr>
            <a:xfrm>
              <a:off x="1347532" y="2537214"/>
              <a:ext cx="771628" cy="32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i="1" dirty="0" smtClean="0">
                  <a:solidFill>
                    <a:schemeClr val="accent1">
                      <a:lumMod val="50000"/>
                    </a:schemeClr>
                  </a:solidFill>
                </a:rPr>
                <a:t>age0</a:t>
              </a:r>
              <a:endParaRPr kumimoji="1" lang="ja-JP" altLang="en-US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テキスト ボックス 19"/>
            <p:cNvSpPr txBox="1"/>
            <p:nvPr/>
          </p:nvSpPr>
          <p:spPr>
            <a:xfrm>
              <a:off x="3463210" y="2575379"/>
              <a:ext cx="767408" cy="320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i="1" dirty="0" smtClean="0">
                  <a:solidFill>
                    <a:schemeClr val="accent1">
                      <a:lumMod val="50000"/>
                    </a:schemeClr>
                  </a:solidFill>
                </a:rPr>
                <a:t>age20</a:t>
              </a:r>
              <a:endParaRPr kumimoji="1" lang="ja-JP" altLang="en-US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" name="テキスト ボックス 20"/>
            <p:cNvSpPr txBox="1"/>
            <p:nvPr/>
          </p:nvSpPr>
          <p:spPr>
            <a:xfrm>
              <a:off x="5445685" y="2539239"/>
              <a:ext cx="767408" cy="320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i="1" dirty="0" smtClean="0">
                  <a:solidFill>
                    <a:schemeClr val="accent1">
                      <a:lumMod val="50000"/>
                    </a:schemeClr>
                  </a:solidFill>
                </a:rPr>
                <a:t>age60</a:t>
              </a:r>
              <a:endParaRPr kumimoji="1" lang="ja-JP" altLang="en-US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6" name="テキスト ボックス 51"/>
            <p:cNvSpPr txBox="1"/>
            <p:nvPr/>
          </p:nvSpPr>
          <p:spPr>
            <a:xfrm>
              <a:off x="174823" y="1838922"/>
              <a:ext cx="259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 smtClean="0"/>
                <a:t>Three-stage model</a:t>
              </a:r>
              <a:endParaRPr kumimoji="1" lang="ja-JP" altLang="en-US" sz="2000" b="1" dirty="0"/>
            </a:p>
          </p:txBody>
        </p: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838200" y="3517664"/>
            <a:ext cx="10583487" cy="2899761"/>
            <a:chOff x="222815" y="3453498"/>
            <a:chExt cx="7890136" cy="2769197"/>
          </a:xfrm>
        </p:grpSpPr>
        <p:grpSp>
          <p:nvGrpSpPr>
            <p:cNvPr id="18" name="グループ化 29"/>
            <p:cNvGrpSpPr/>
            <p:nvPr/>
          </p:nvGrpSpPr>
          <p:grpSpPr>
            <a:xfrm>
              <a:off x="2977062" y="3717032"/>
              <a:ext cx="2175867" cy="870346"/>
              <a:chOff x="1785" y="989705"/>
              <a:chExt cx="2175867" cy="870346"/>
            </a:xfrm>
          </p:grpSpPr>
          <p:sp>
            <p:nvSpPr>
              <p:cNvPr id="41" name="山形 30"/>
              <p:cNvSpPr/>
              <p:nvPr/>
            </p:nvSpPr>
            <p:spPr>
              <a:xfrm>
                <a:off x="1785" y="989705"/>
                <a:ext cx="2175867" cy="8703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山形 4"/>
              <p:cNvSpPr txBox="1"/>
              <p:nvPr/>
            </p:nvSpPr>
            <p:spPr>
              <a:xfrm>
                <a:off x="436958" y="989705"/>
                <a:ext cx="1305521" cy="8703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600" dirty="0" smtClean="0"/>
                  <a:t>Self-employment</a:t>
                </a:r>
              </a:p>
            </p:txBody>
          </p:sp>
        </p:grpSp>
        <p:grpSp>
          <p:nvGrpSpPr>
            <p:cNvPr id="19" name="グループ化 35"/>
            <p:cNvGrpSpPr/>
            <p:nvPr/>
          </p:nvGrpSpPr>
          <p:grpSpPr>
            <a:xfrm>
              <a:off x="3825348" y="4428965"/>
              <a:ext cx="2175867" cy="870346"/>
              <a:chOff x="1785" y="1156890"/>
              <a:chExt cx="2175867" cy="870346"/>
            </a:xfrm>
          </p:grpSpPr>
          <p:sp>
            <p:nvSpPr>
              <p:cNvPr id="39" name="山形 36"/>
              <p:cNvSpPr/>
              <p:nvPr/>
            </p:nvSpPr>
            <p:spPr>
              <a:xfrm>
                <a:off x="1785" y="1156890"/>
                <a:ext cx="2175867" cy="8703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山形 4"/>
              <p:cNvSpPr txBox="1"/>
              <p:nvPr/>
            </p:nvSpPr>
            <p:spPr>
              <a:xfrm>
                <a:off x="436958" y="1156890"/>
                <a:ext cx="1305521" cy="8703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900" dirty="0" smtClean="0"/>
                  <a:t>Training</a:t>
                </a:r>
                <a:endParaRPr kumimoji="1" lang="ja-JP" altLang="en-US" sz="1900" kern="1200" dirty="0"/>
              </a:p>
            </p:txBody>
          </p:sp>
        </p:grpSp>
        <p:grpSp>
          <p:nvGrpSpPr>
            <p:cNvPr id="20" name="グループ化 22"/>
            <p:cNvGrpSpPr/>
            <p:nvPr/>
          </p:nvGrpSpPr>
          <p:grpSpPr>
            <a:xfrm>
              <a:off x="1011636" y="4015498"/>
              <a:ext cx="2175867" cy="870346"/>
              <a:chOff x="1785" y="1156890"/>
              <a:chExt cx="2175867" cy="870346"/>
            </a:xfrm>
          </p:grpSpPr>
          <p:sp>
            <p:nvSpPr>
              <p:cNvPr id="37" name="山形 23"/>
              <p:cNvSpPr/>
              <p:nvPr/>
            </p:nvSpPr>
            <p:spPr>
              <a:xfrm>
                <a:off x="1785" y="1156890"/>
                <a:ext cx="2175867" cy="8703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山形 4"/>
              <p:cNvSpPr txBox="1"/>
              <p:nvPr/>
            </p:nvSpPr>
            <p:spPr>
              <a:xfrm>
                <a:off x="436958" y="1156890"/>
                <a:ext cx="1305521" cy="8703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900" kern="1200" dirty="0" smtClean="0"/>
                  <a:t>Education</a:t>
                </a:r>
                <a:endParaRPr kumimoji="1" lang="ja-JP" altLang="en-US" sz="1900" kern="1200" dirty="0"/>
              </a:p>
            </p:txBody>
          </p:sp>
        </p:grpSp>
        <p:grpSp>
          <p:nvGrpSpPr>
            <p:cNvPr id="21" name="グループ化 26"/>
            <p:cNvGrpSpPr/>
            <p:nvPr/>
          </p:nvGrpSpPr>
          <p:grpSpPr>
            <a:xfrm>
              <a:off x="1470967" y="4754563"/>
              <a:ext cx="2175867" cy="870346"/>
              <a:chOff x="1785" y="1156890"/>
              <a:chExt cx="2175867" cy="870346"/>
            </a:xfrm>
          </p:grpSpPr>
          <p:sp>
            <p:nvSpPr>
              <p:cNvPr id="35" name="山形 27"/>
              <p:cNvSpPr/>
              <p:nvPr/>
            </p:nvSpPr>
            <p:spPr>
              <a:xfrm>
                <a:off x="1785" y="1156890"/>
                <a:ext cx="2175867" cy="8703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山形 4"/>
              <p:cNvSpPr txBox="1"/>
              <p:nvPr/>
            </p:nvSpPr>
            <p:spPr>
              <a:xfrm>
                <a:off x="436958" y="1156890"/>
                <a:ext cx="1305521" cy="8703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600" kern="1200" dirty="0" smtClean="0"/>
                  <a:t>Employmen</a:t>
                </a:r>
                <a:r>
                  <a:rPr kumimoji="1" lang="en-US" altLang="ja-JP" sz="1600" dirty="0" smtClean="0"/>
                  <a:t>t in an organization</a:t>
                </a:r>
                <a:endParaRPr kumimoji="1" lang="ja-JP" altLang="en-US" sz="1600" kern="1200" dirty="0"/>
              </a:p>
            </p:txBody>
          </p:sp>
        </p:grpSp>
        <p:grpSp>
          <p:nvGrpSpPr>
            <p:cNvPr id="22" name="グループ化 32"/>
            <p:cNvGrpSpPr/>
            <p:nvPr/>
          </p:nvGrpSpPr>
          <p:grpSpPr>
            <a:xfrm>
              <a:off x="3079876" y="5059362"/>
              <a:ext cx="2175867" cy="1163333"/>
              <a:chOff x="1785" y="1216575"/>
              <a:chExt cx="2175867" cy="810661"/>
            </a:xfrm>
          </p:grpSpPr>
          <p:sp>
            <p:nvSpPr>
              <p:cNvPr id="33" name="山形 33"/>
              <p:cNvSpPr/>
              <p:nvPr/>
            </p:nvSpPr>
            <p:spPr>
              <a:xfrm>
                <a:off x="1785" y="1275507"/>
                <a:ext cx="2175867" cy="751729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山形 4"/>
              <p:cNvSpPr txBox="1"/>
              <p:nvPr/>
            </p:nvSpPr>
            <p:spPr>
              <a:xfrm>
                <a:off x="436958" y="1216575"/>
                <a:ext cx="1305521" cy="8106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600" dirty="0" smtClean="0"/>
                  <a:t>Mix of paid work and unpaid work</a:t>
                </a:r>
                <a:endParaRPr kumimoji="1" lang="ja-JP" altLang="en-US" sz="1600" kern="1200" dirty="0"/>
              </a:p>
            </p:txBody>
          </p:sp>
        </p:grpSp>
        <p:grpSp>
          <p:nvGrpSpPr>
            <p:cNvPr id="23" name="グループ化 38"/>
            <p:cNvGrpSpPr/>
            <p:nvPr/>
          </p:nvGrpSpPr>
          <p:grpSpPr>
            <a:xfrm>
              <a:off x="5422385" y="3835228"/>
              <a:ext cx="2175867" cy="870346"/>
              <a:chOff x="1785" y="1156890"/>
              <a:chExt cx="2175867" cy="870346"/>
            </a:xfrm>
          </p:grpSpPr>
          <p:sp>
            <p:nvSpPr>
              <p:cNvPr id="31" name="山形 39"/>
              <p:cNvSpPr/>
              <p:nvPr/>
            </p:nvSpPr>
            <p:spPr>
              <a:xfrm>
                <a:off x="1785" y="1156890"/>
                <a:ext cx="2175867" cy="8703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山形 4"/>
              <p:cNvSpPr txBox="1"/>
              <p:nvPr/>
            </p:nvSpPr>
            <p:spPr>
              <a:xfrm>
                <a:off x="436958" y="1156890"/>
                <a:ext cx="1305521" cy="8703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900" dirty="0"/>
                  <a:t>R</a:t>
                </a:r>
                <a:r>
                  <a:rPr kumimoji="1" lang="en-US" altLang="ja-JP" sz="1900" kern="1200" dirty="0" smtClean="0"/>
                  <a:t>etirement</a:t>
                </a:r>
                <a:endParaRPr kumimoji="1" lang="ja-JP" altLang="en-US" sz="1900" kern="1200" dirty="0"/>
              </a:p>
            </p:txBody>
          </p:sp>
        </p:grpSp>
        <p:grpSp>
          <p:nvGrpSpPr>
            <p:cNvPr id="24" name="グループ化 41"/>
            <p:cNvGrpSpPr/>
            <p:nvPr/>
          </p:nvGrpSpPr>
          <p:grpSpPr>
            <a:xfrm>
              <a:off x="5052447" y="5294958"/>
              <a:ext cx="2175867" cy="870346"/>
              <a:chOff x="1785" y="1258987"/>
              <a:chExt cx="2175867" cy="870346"/>
            </a:xfrm>
          </p:grpSpPr>
          <p:sp>
            <p:nvSpPr>
              <p:cNvPr id="29" name="山形 42"/>
              <p:cNvSpPr/>
              <p:nvPr/>
            </p:nvSpPr>
            <p:spPr>
              <a:xfrm>
                <a:off x="1785" y="1258987"/>
                <a:ext cx="2175867" cy="8703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山形 4"/>
              <p:cNvSpPr txBox="1"/>
              <p:nvPr/>
            </p:nvSpPr>
            <p:spPr>
              <a:xfrm>
                <a:off x="436958" y="1258987"/>
                <a:ext cx="1305521" cy="8703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900" dirty="0" smtClean="0"/>
                  <a:t>Flexible work</a:t>
                </a:r>
                <a:endParaRPr kumimoji="1" lang="ja-JP" altLang="en-US" sz="1900" kern="1200" dirty="0"/>
              </a:p>
            </p:txBody>
          </p:sp>
        </p:grpSp>
        <p:grpSp>
          <p:nvGrpSpPr>
            <p:cNvPr id="25" name="グループ化 44"/>
            <p:cNvGrpSpPr/>
            <p:nvPr/>
          </p:nvGrpSpPr>
          <p:grpSpPr>
            <a:xfrm>
              <a:off x="5937084" y="4580326"/>
              <a:ext cx="2175867" cy="870346"/>
              <a:chOff x="1785" y="1156890"/>
              <a:chExt cx="2175867" cy="870346"/>
            </a:xfrm>
          </p:grpSpPr>
          <p:sp>
            <p:nvSpPr>
              <p:cNvPr id="27" name="山形 45"/>
              <p:cNvSpPr/>
              <p:nvPr/>
            </p:nvSpPr>
            <p:spPr>
              <a:xfrm>
                <a:off x="1785" y="1156890"/>
                <a:ext cx="2175867" cy="8703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山形 4"/>
              <p:cNvSpPr txBox="1"/>
              <p:nvPr/>
            </p:nvSpPr>
            <p:spPr>
              <a:xfrm>
                <a:off x="436958" y="1156890"/>
                <a:ext cx="1305521" cy="8703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010" tIns="25337" rIns="25337" bIns="25337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en-US" altLang="ja-JP" sz="1900" kern="1200" dirty="0" smtClean="0"/>
                  <a:t>Volunteer</a:t>
                </a:r>
              </a:p>
            </p:txBody>
          </p:sp>
        </p:grpSp>
        <p:sp>
          <p:nvSpPr>
            <p:cNvPr id="26" name="テキスト ボックス 52"/>
            <p:cNvSpPr txBox="1"/>
            <p:nvPr/>
          </p:nvSpPr>
          <p:spPr>
            <a:xfrm>
              <a:off x="222815" y="3453498"/>
              <a:ext cx="259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 smtClean="0"/>
                <a:t>Multistage life</a:t>
              </a:r>
              <a:endParaRPr kumimoji="1" lang="ja-JP" alt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600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107534"/>
            <a:ext cx="11648036" cy="1696028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</a:rPr>
              <a:t>Towards a multistage life: what are the challenges? </a:t>
            </a:r>
            <a:endParaRPr lang="en-GB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https://intranet.ilo.org/PublishingImages/Pages/centenary-en/Logo100Years_E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271" y="107534"/>
            <a:ext cx="2178835" cy="102343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9636944"/>
              </p:ext>
            </p:extLst>
          </p:nvPr>
        </p:nvGraphicFramePr>
        <p:xfrm>
          <a:off x="2051454" y="1130968"/>
          <a:ext cx="880461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458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2144"/>
            <a:ext cx="9126071" cy="103764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Policy building blocks for a human centered approach to longer working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lives</a:t>
            </a:r>
            <a:endParaRPr lang="en-US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 descr="https://intranet.ilo.org/PublishingImages/Pages/centenary-en/Logo100Years_E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271" y="107534"/>
            <a:ext cx="2178835" cy="102343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71197571"/>
              </p:ext>
            </p:extLst>
          </p:nvPr>
        </p:nvGraphicFramePr>
        <p:xfrm>
          <a:off x="940195" y="2030444"/>
          <a:ext cx="9872184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936997156"/>
              </p:ext>
            </p:extLst>
          </p:nvPr>
        </p:nvGraphicFramePr>
        <p:xfrm>
          <a:off x="1008289" y="5070036"/>
          <a:ext cx="9856142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816024385"/>
              </p:ext>
            </p:extLst>
          </p:nvPr>
        </p:nvGraphicFramePr>
        <p:xfrm>
          <a:off x="988833" y="3563457"/>
          <a:ext cx="9856142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5368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193</Words>
  <Application>Microsoft Office PowerPoint</Application>
  <PresentationFormat>Widescreen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Times New Roman</vt:lpstr>
      <vt:lpstr>Office Theme</vt:lpstr>
      <vt:lpstr>Supporting longer working lives through a multistage work-life approach  Guy Ryder Director-General, ILO </vt:lpstr>
      <vt:lpstr>People – and the labour force – are growing older</vt:lpstr>
      <vt:lpstr>Work life patterns have started to change</vt:lpstr>
      <vt:lpstr>From a three-stage life to a multistage life</vt:lpstr>
      <vt:lpstr>Towards a multistage life: what are the challenges? </vt:lpstr>
      <vt:lpstr>Policy building blocks for a human centered approach to longer working lives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longer working-lives:   Multistage work-life approaches to enable people to work productively  as long as they choose to</dc:title>
  <dc:creator>Schmidt-Klau, Dorothea</dc:creator>
  <cp:lastModifiedBy>DDG/P-Claire Harasty</cp:lastModifiedBy>
  <cp:revision>113</cp:revision>
  <dcterms:created xsi:type="dcterms:W3CDTF">2019-02-15T21:38:03Z</dcterms:created>
  <dcterms:modified xsi:type="dcterms:W3CDTF">2019-08-20T12:58:53Z</dcterms:modified>
</cp:coreProperties>
</file>