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91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D6CB81B-A4A8-4C4A-B399-6243F860DFD4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AFC-3620-45AB-B826-6FBD1CB2904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21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B81B-A4A8-4C4A-B399-6243F860DFD4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AFC-3620-45AB-B826-6FBD1CB29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1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B81B-A4A8-4C4A-B399-6243F860DFD4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AFC-3620-45AB-B826-6FBD1CB2904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82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B81B-A4A8-4C4A-B399-6243F860DFD4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AFC-3620-45AB-B826-6FBD1CB29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8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B81B-A4A8-4C4A-B399-6243F860DFD4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AFC-3620-45AB-B826-6FBD1CB2904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10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B81B-A4A8-4C4A-B399-6243F860DFD4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AFC-3620-45AB-B826-6FBD1CB29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59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B81B-A4A8-4C4A-B399-6243F860DFD4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AFC-3620-45AB-B826-6FBD1CB29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40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B81B-A4A8-4C4A-B399-6243F860DFD4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AFC-3620-45AB-B826-6FBD1CB29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3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B81B-A4A8-4C4A-B399-6243F860DFD4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AFC-3620-45AB-B826-6FBD1CB29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0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B81B-A4A8-4C4A-B399-6243F860DFD4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AFC-3620-45AB-B826-6FBD1CB29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8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B81B-A4A8-4C4A-B399-6243F860DFD4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8AFC-3620-45AB-B826-6FBD1CB2904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98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D6CB81B-A4A8-4C4A-B399-6243F860DFD4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22F8AFC-3620-45AB-B826-6FBD1CB2904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91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Benchmarking exercise</a:t>
            </a:r>
            <a:br>
              <a:rPr lang="en-GB" dirty="0" smtClean="0"/>
            </a:br>
            <a:r>
              <a:rPr lang="en-GB" dirty="0" smtClean="0"/>
              <a:t>bricklaying, plastering, masonry &amp; sewing machine operation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12-14 June 2019</a:t>
            </a:r>
          </a:p>
          <a:p>
            <a:r>
              <a:rPr lang="en-GB" dirty="0" smtClean="0"/>
              <a:t>Yangon, Myanmar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12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National MRS Workshop</a:t>
            </a:r>
            <a:br>
              <a:rPr lang="en-GB" dirty="0" smtClean="0"/>
            </a:br>
            <a:r>
              <a:rPr lang="en-GB" dirty="0" smtClean="0"/>
              <a:t>Benchmarking exercise between Myanmar and Thailand, 12-14 June 2019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4" y="2286000"/>
            <a:ext cx="8278070" cy="4022725"/>
          </a:xfrm>
        </p:spPr>
      </p:pic>
    </p:spTree>
    <p:extLst>
      <p:ext uri="{BB962C8B-B14F-4D97-AF65-F5344CB8AC3E}">
        <p14:creationId xmlns:p14="http://schemas.microsoft.com/office/powerpoint/2010/main" val="93948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– 12 </a:t>
            </a:r>
            <a:r>
              <a:rPr lang="en-GB" dirty="0" err="1" smtClean="0"/>
              <a:t>june</a:t>
            </a:r>
            <a:r>
              <a:rPr lang="en-GB" dirty="0" smtClean="0"/>
              <a:t> 2019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95"/>
          <a:stretch/>
        </p:blipFill>
        <p:spPr>
          <a:xfrm>
            <a:off x="5881413" y="2317315"/>
            <a:ext cx="2877443" cy="33444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8"/>
          <a:stretch/>
        </p:blipFill>
        <p:spPr>
          <a:xfrm>
            <a:off x="776754" y="2317315"/>
            <a:ext cx="2920130" cy="3369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8"/>
          <a:stretch/>
        </p:blipFill>
        <p:spPr>
          <a:xfrm>
            <a:off x="3138728" y="2317315"/>
            <a:ext cx="2742685" cy="3369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193"/>
          <a:stretch/>
        </p:blipFill>
        <p:spPr>
          <a:xfrm>
            <a:off x="8758856" y="2317315"/>
            <a:ext cx="2620867" cy="33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6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94716"/>
            <a:ext cx="9720072" cy="1499616"/>
          </a:xfrm>
        </p:spPr>
        <p:txBody>
          <a:bodyPr/>
          <a:lstStyle/>
          <a:p>
            <a:r>
              <a:rPr lang="en-GB" dirty="0" smtClean="0"/>
              <a:t>Bricklaying, masonry, plastering workshop – June 2019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29" y="1919731"/>
            <a:ext cx="2804325" cy="49835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96" y="1915119"/>
            <a:ext cx="2806921" cy="4988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79" y="1915119"/>
            <a:ext cx="2806921" cy="4988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59" y="1919731"/>
            <a:ext cx="2789141" cy="49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4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Sewing machine operation workshop – </a:t>
            </a:r>
            <a:r>
              <a:rPr lang="en-GB" dirty="0" err="1" smtClean="0"/>
              <a:t>june</a:t>
            </a:r>
            <a:r>
              <a:rPr lang="en-GB" dirty="0" smtClean="0"/>
              <a:t> 2019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85" y="2286000"/>
            <a:ext cx="2444063" cy="43433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0" t="18559" r="640"/>
          <a:stretch/>
        </p:blipFill>
        <p:spPr>
          <a:xfrm>
            <a:off x="8571125" y="2286000"/>
            <a:ext cx="3006479" cy="4351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7"/>
          <a:stretch/>
        </p:blipFill>
        <p:spPr>
          <a:xfrm>
            <a:off x="3222699" y="2278080"/>
            <a:ext cx="2935627" cy="4323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8"/>
          <a:stretch/>
        </p:blipFill>
        <p:spPr>
          <a:xfrm>
            <a:off x="278749" y="2250735"/>
            <a:ext cx="2943950" cy="43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5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</TotalTime>
  <Words>32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Integral</vt:lpstr>
      <vt:lpstr>Benchmarking exercise bricklaying, plastering, masonry &amp; sewing machine operation</vt:lpstr>
      <vt:lpstr>National MRS Workshop Benchmarking exercise between Myanmar and Thailand, 12-14 June 2019</vt:lpstr>
      <vt:lpstr>Plenary – 12 june 2019</vt:lpstr>
      <vt:lpstr>Bricklaying, masonry, plastering workshop – June 2019</vt:lpstr>
      <vt:lpstr>Sewing machine operation workshop – june 2019</vt:lpstr>
    </vt:vector>
  </TitlesOfParts>
  <Company>ILO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 exercise bricklaying, plastering, masonry &amp; sewing machine operation</dc:title>
  <dc:creator>Chaikitsakol, Suttida</dc:creator>
  <cp:lastModifiedBy>Chaikitsakol, Suttida</cp:lastModifiedBy>
  <cp:revision>3</cp:revision>
  <dcterms:created xsi:type="dcterms:W3CDTF">2019-06-13T02:33:30Z</dcterms:created>
  <dcterms:modified xsi:type="dcterms:W3CDTF">2019-06-13T02:44:28Z</dcterms:modified>
</cp:coreProperties>
</file>